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21"/>
  </p:notesMasterIdLst>
  <p:sldIdLst>
    <p:sldId id="256" r:id="rId2"/>
    <p:sldId id="258" r:id="rId3"/>
    <p:sldId id="261" r:id="rId4"/>
    <p:sldId id="260" r:id="rId5"/>
    <p:sldId id="269" r:id="rId6"/>
    <p:sldId id="259" r:id="rId7"/>
    <p:sldId id="268" r:id="rId8"/>
    <p:sldId id="273" r:id="rId9"/>
    <p:sldId id="266" r:id="rId10"/>
    <p:sldId id="265" r:id="rId11"/>
    <p:sldId id="264" r:id="rId12"/>
    <p:sldId id="270" r:id="rId13"/>
    <p:sldId id="267" r:id="rId14"/>
    <p:sldId id="310" r:id="rId15"/>
    <p:sldId id="278" r:id="rId16"/>
    <p:sldId id="311" r:id="rId17"/>
    <p:sldId id="262" r:id="rId18"/>
    <p:sldId id="271" r:id="rId19"/>
    <p:sldId id="272"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F159CB-BA89-4D82-A0E9-9B81A4F95FA0}">
  <a:tblStyle styleId="{0EF159CB-BA89-4D82-A0E9-9B81A4F95F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6"/>
  </p:normalViewPr>
  <p:slideViewPr>
    <p:cSldViewPr snapToGrid="0">
      <p:cViewPr varScale="1">
        <p:scale>
          <a:sx n="152" d="100"/>
          <a:sy n="152"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2a7caf94b_1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2a7caf94b_1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642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57d03485c9_2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57d03485c9_2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40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2a7caf94b_1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2a7caf94b_1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52a7caf94b_1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52a7caf94b_1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2a7caf94b_1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2a7caf94b_1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57d03485c9_2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57d03485c9_2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83"/>
        <p:cNvGrpSpPr/>
        <p:nvPr/>
      </p:nvGrpSpPr>
      <p:grpSpPr>
        <a:xfrm>
          <a:off x="0" y="0"/>
          <a:ext cx="0" cy="0"/>
          <a:chOff x="0" y="0"/>
          <a:chExt cx="0" cy="0"/>
        </a:xfrm>
      </p:grpSpPr>
      <p:pic>
        <p:nvPicPr>
          <p:cNvPr id="184" name="Google Shape;184;p2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85" name="Google Shape;185;p22"/>
          <p:cNvSpPr txBox="1">
            <a:spLocks noGrp="1"/>
          </p:cNvSpPr>
          <p:nvPr>
            <p:ph type="title"/>
          </p:nvPr>
        </p:nvSpPr>
        <p:spPr>
          <a:xfrm>
            <a:off x="2011500" y="3302454"/>
            <a:ext cx="51210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dk1"/>
                </a:solidFill>
              </a:defRPr>
            </a:lvl1pPr>
            <a:lvl2pPr lvl="1" algn="ctr" rtl="0">
              <a:spcBef>
                <a:spcPts val="0"/>
              </a:spcBef>
              <a:spcAft>
                <a:spcPts val="0"/>
              </a:spcAft>
              <a:buNone/>
              <a:defRPr sz="2400">
                <a:solidFill>
                  <a:schemeClr val="dk1"/>
                </a:solidFill>
              </a:defRPr>
            </a:lvl2pPr>
            <a:lvl3pPr lvl="2" algn="ctr" rtl="0">
              <a:spcBef>
                <a:spcPts val="0"/>
              </a:spcBef>
              <a:spcAft>
                <a:spcPts val="0"/>
              </a:spcAft>
              <a:buNone/>
              <a:defRPr sz="2400">
                <a:solidFill>
                  <a:schemeClr val="dk1"/>
                </a:solidFill>
              </a:defRPr>
            </a:lvl3pPr>
            <a:lvl4pPr lvl="3" algn="ctr" rtl="0">
              <a:spcBef>
                <a:spcPts val="0"/>
              </a:spcBef>
              <a:spcAft>
                <a:spcPts val="0"/>
              </a:spcAft>
              <a:buNone/>
              <a:defRPr sz="2400">
                <a:solidFill>
                  <a:schemeClr val="dk1"/>
                </a:solidFill>
              </a:defRPr>
            </a:lvl4pPr>
            <a:lvl5pPr lvl="4" algn="ctr" rtl="0">
              <a:spcBef>
                <a:spcPts val="0"/>
              </a:spcBef>
              <a:spcAft>
                <a:spcPts val="0"/>
              </a:spcAft>
              <a:buNone/>
              <a:defRPr sz="2400">
                <a:solidFill>
                  <a:schemeClr val="dk1"/>
                </a:solidFill>
              </a:defRPr>
            </a:lvl5pPr>
            <a:lvl6pPr lvl="5" algn="ctr" rtl="0">
              <a:spcBef>
                <a:spcPts val="0"/>
              </a:spcBef>
              <a:spcAft>
                <a:spcPts val="0"/>
              </a:spcAft>
              <a:buNone/>
              <a:defRPr sz="2400">
                <a:solidFill>
                  <a:schemeClr val="dk1"/>
                </a:solidFill>
              </a:defRPr>
            </a:lvl6pPr>
            <a:lvl7pPr lvl="6" algn="ctr" rtl="0">
              <a:spcBef>
                <a:spcPts val="0"/>
              </a:spcBef>
              <a:spcAft>
                <a:spcPts val="0"/>
              </a:spcAft>
              <a:buNone/>
              <a:defRPr sz="2400">
                <a:solidFill>
                  <a:schemeClr val="dk1"/>
                </a:solidFill>
              </a:defRPr>
            </a:lvl7pPr>
            <a:lvl8pPr lvl="7" algn="ctr" rtl="0">
              <a:spcBef>
                <a:spcPts val="0"/>
              </a:spcBef>
              <a:spcAft>
                <a:spcPts val="0"/>
              </a:spcAft>
              <a:buNone/>
              <a:defRPr sz="2400">
                <a:solidFill>
                  <a:schemeClr val="dk1"/>
                </a:solidFill>
              </a:defRPr>
            </a:lvl8pPr>
            <a:lvl9pPr lvl="8" algn="ctr" rtl="0">
              <a:spcBef>
                <a:spcPts val="0"/>
              </a:spcBef>
              <a:spcAft>
                <a:spcPts val="0"/>
              </a:spcAft>
              <a:buNone/>
              <a:defRPr sz="2400">
                <a:solidFill>
                  <a:schemeClr val="dk1"/>
                </a:solidFill>
              </a:defRPr>
            </a:lvl9pPr>
          </a:lstStyle>
          <a:p>
            <a:endParaRPr/>
          </a:p>
        </p:txBody>
      </p:sp>
      <p:sp>
        <p:nvSpPr>
          <p:cNvPr id="186" name="Google Shape;186;p22"/>
          <p:cNvSpPr txBox="1">
            <a:spLocks noGrp="1"/>
          </p:cNvSpPr>
          <p:nvPr>
            <p:ph type="subTitle" idx="1"/>
          </p:nvPr>
        </p:nvSpPr>
        <p:spPr>
          <a:xfrm>
            <a:off x="2011500" y="1586200"/>
            <a:ext cx="5121000" cy="1607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2" name="Google Shape;192;p23"/>
          <p:cNvPicPr preferRelativeResize="0"/>
          <p:nvPr/>
        </p:nvPicPr>
        <p:blipFill>
          <a:blip r:embed="rId4">
            <a:alphaModFix/>
          </a:blip>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12"/>
        <p:cNvGrpSpPr/>
        <p:nvPr/>
      </p:nvGrpSpPr>
      <p:grpSpPr>
        <a:xfrm>
          <a:off x="0" y="0"/>
          <a:ext cx="0" cy="0"/>
          <a:chOff x="0" y="0"/>
          <a:chExt cx="0" cy="0"/>
        </a:xfrm>
      </p:grpSpPr>
      <p:pic>
        <p:nvPicPr>
          <p:cNvPr id="213" name="Google Shape;213;p2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14" name="Google Shape;214;p2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15" name="Google Shape;215;p27"/>
          <p:cNvPicPr preferRelativeResize="0"/>
          <p:nvPr/>
        </p:nvPicPr>
        <p:blipFill>
          <a:blip r:embed="rId3">
            <a:alphaModFix/>
          </a:blip>
          <a:stretch>
            <a:fillRect/>
          </a:stretch>
        </p:blipFill>
        <p:spPr>
          <a:xfrm rot="8100000" flipH="1">
            <a:off x="5641433" y="3198605"/>
            <a:ext cx="4916876" cy="3637251"/>
          </a:xfrm>
          <a:prstGeom prst="rect">
            <a:avLst/>
          </a:prstGeom>
          <a:noFill/>
          <a:ln>
            <a:noFill/>
          </a:ln>
        </p:spPr>
      </p:pic>
      <p:pic>
        <p:nvPicPr>
          <p:cNvPr id="216" name="Google Shape;216;p27"/>
          <p:cNvPicPr preferRelativeResize="0"/>
          <p:nvPr/>
        </p:nvPicPr>
        <p:blipFill>
          <a:blip r:embed="rId3">
            <a:alphaModFix/>
          </a:blip>
          <a:stretch>
            <a:fillRect/>
          </a:stretch>
        </p:blipFill>
        <p:spPr>
          <a:xfrm rot="-8100000">
            <a:off x="-1414317" y="3198605"/>
            <a:ext cx="4916876" cy="3637251"/>
          </a:xfrm>
          <a:prstGeom prst="rect">
            <a:avLst/>
          </a:prstGeom>
          <a:noFill/>
          <a:ln>
            <a:noFill/>
          </a:ln>
        </p:spPr>
      </p:pic>
      <p:pic>
        <p:nvPicPr>
          <p:cNvPr id="217" name="Google Shape;217;p27"/>
          <p:cNvPicPr preferRelativeResize="0"/>
          <p:nvPr/>
        </p:nvPicPr>
        <p:blipFill>
          <a:blip r:embed="rId4">
            <a:alphaModFix/>
          </a:blip>
          <a:stretch>
            <a:fillRect/>
          </a:stretch>
        </p:blipFill>
        <p:spPr>
          <a:xfrm>
            <a:off x="-940903" y="-1022400"/>
            <a:ext cx="2675651" cy="2713550"/>
          </a:xfrm>
          <a:prstGeom prst="rect">
            <a:avLst/>
          </a:prstGeom>
          <a:noFill/>
          <a:ln>
            <a:noFill/>
          </a:ln>
        </p:spPr>
      </p:pic>
      <p:pic>
        <p:nvPicPr>
          <p:cNvPr id="218" name="Google Shape;218;p27"/>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260"/>
        <p:cNvGrpSpPr/>
        <p:nvPr/>
      </p:nvGrpSpPr>
      <p:grpSpPr>
        <a:xfrm>
          <a:off x="0" y="0"/>
          <a:ext cx="0" cy="0"/>
          <a:chOff x="0" y="0"/>
          <a:chExt cx="0" cy="0"/>
        </a:xfrm>
      </p:grpSpPr>
      <p:pic>
        <p:nvPicPr>
          <p:cNvPr id="261" name="Google Shape;261;p3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62" name="Google Shape;262;p33"/>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3" name="Google Shape;263;p33"/>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4" name="Google Shape;264;p33"/>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5" name="Google Shape;265;p33"/>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6" name="Google Shape;266;p33"/>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7" name="Google Shape;267;p33"/>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9" name="Google Shape;269;p33"/>
          <p:cNvPicPr preferRelativeResize="0"/>
          <p:nvPr/>
        </p:nvPicPr>
        <p:blipFill>
          <a:blip r:embed="rId3">
            <a:alphaModFix/>
          </a:blip>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alphaModFix/>
          </a:blip>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alphaModFix/>
          </a:blip>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1"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a:spLocks noGrp="1"/>
          </p:cNvSpPr>
          <p:nvPr>
            <p:ph type="subTitle" idx="1"/>
          </p:nvPr>
        </p:nvSpPr>
        <p:spPr>
          <a:xfrm>
            <a:off x="2146350"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5" name="Google Shape;305;p36"/>
          <p:cNvSpPr txBox="1">
            <a:spLocks noGrp="1"/>
          </p:cNvSpPr>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6" name="Google Shape;306;p36"/>
          <p:cNvSpPr txBox="1">
            <a:spLocks noGrp="1"/>
          </p:cNvSpPr>
          <p:nvPr>
            <p:ph type="subTitle" idx="3"/>
          </p:nvPr>
        </p:nvSpPr>
        <p:spPr>
          <a:xfrm>
            <a:off x="2146350"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7" name="Google Shape;307;p36"/>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8" name="Google Shape;308;p36"/>
          <p:cNvSpPr txBox="1">
            <a:spLocks noGrp="1"/>
          </p:cNvSpPr>
          <p:nvPr>
            <p:ph type="subTitle" idx="5"/>
          </p:nvPr>
        </p:nvSpPr>
        <p:spPr>
          <a:xfrm>
            <a:off x="6257579"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9" name="Google Shape;309;p36"/>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0" name="Google Shape;310;p36"/>
          <p:cNvSpPr txBox="1">
            <a:spLocks noGrp="1"/>
          </p:cNvSpPr>
          <p:nvPr>
            <p:ph type="subTitle" idx="7"/>
          </p:nvPr>
        </p:nvSpPr>
        <p:spPr>
          <a:xfrm>
            <a:off x="6257579"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1" name="Google Shape;311;p36"/>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2" name="Google Shape;312;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313" name="Google Shape;313;p36"/>
          <p:cNvPicPr preferRelativeResize="0"/>
          <p:nvPr/>
        </p:nvPicPr>
        <p:blipFill>
          <a:blip r:embed="rId3">
            <a:alphaModFix/>
          </a:blip>
          <a:stretch>
            <a:fillRect/>
          </a:stretch>
        </p:blipFill>
        <p:spPr>
          <a:xfrm rot="8100000" flipH="1">
            <a:off x="3234144" y="3926648"/>
            <a:ext cx="2675653" cy="271355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ive columns ">
  <p:cSld name="CUSTOM_3_1_4_2_1_1">
    <p:spTree>
      <p:nvGrpSpPr>
        <p:cNvPr id="1" name="Shape 314"/>
        <p:cNvGrpSpPr/>
        <p:nvPr/>
      </p:nvGrpSpPr>
      <p:grpSpPr>
        <a:xfrm>
          <a:off x="0" y="0"/>
          <a:ext cx="0" cy="0"/>
          <a:chOff x="0" y="0"/>
          <a:chExt cx="0" cy="0"/>
        </a:xfrm>
      </p:grpSpPr>
      <p:pic>
        <p:nvPicPr>
          <p:cNvPr id="315" name="Google Shape;315;p3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16" name="Google Shape;316;p37"/>
          <p:cNvSpPr txBox="1">
            <a:spLocks noGrp="1"/>
          </p:cNvSpPr>
          <p:nvPr>
            <p:ph type="subTitle" idx="1"/>
          </p:nvPr>
        </p:nvSpPr>
        <p:spPr>
          <a:xfrm>
            <a:off x="2001589" y="160214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7" name="Google Shape;317;p37"/>
          <p:cNvSpPr txBox="1">
            <a:spLocks noGrp="1"/>
          </p:cNvSpPr>
          <p:nvPr>
            <p:ph type="subTitle" idx="2"/>
          </p:nvPr>
        </p:nvSpPr>
        <p:spPr>
          <a:xfrm>
            <a:off x="2001588" y="19062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18" name="Google Shape;318;p37"/>
          <p:cNvSpPr txBox="1">
            <a:spLocks noGrp="1"/>
          </p:cNvSpPr>
          <p:nvPr>
            <p:ph type="subTitle" idx="3"/>
          </p:nvPr>
        </p:nvSpPr>
        <p:spPr>
          <a:xfrm>
            <a:off x="3485376" y="3087212"/>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9" name="Google Shape;319;p37"/>
          <p:cNvSpPr txBox="1">
            <a:spLocks noGrp="1"/>
          </p:cNvSpPr>
          <p:nvPr>
            <p:ph type="subTitle" idx="4"/>
          </p:nvPr>
        </p:nvSpPr>
        <p:spPr>
          <a:xfrm>
            <a:off x="3485375" y="33931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0" name="Google Shape;320;p37"/>
          <p:cNvSpPr txBox="1">
            <a:spLocks noGrp="1"/>
          </p:cNvSpPr>
          <p:nvPr>
            <p:ph type="subTitle" idx="5"/>
          </p:nvPr>
        </p:nvSpPr>
        <p:spPr>
          <a:xfrm>
            <a:off x="4971087" y="160214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21" name="Google Shape;321;p37"/>
          <p:cNvSpPr txBox="1">
            <a:spLocks noGrp="1"/>
          </p:cNvSpPr>
          <p:nvPr>
            <p:ph type="subTitle" idx="6"/>
          </p:nvPr>
        </p:nvSpPr>
        <p:spPr>
          <a:xfrm>
            <a:off x="4971087" y="19062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2" name="Google Shape;322;p37"/>
          <p:cNvSpPr txBox="1">
            <a:spLocks noGrp="1"/>
          </p:cNvSpPr>
          <p:nvPr>
            <p:ph type="subTitle" idx="7"/>
          </p:nvPr>
        </p:nvSpPr>
        <p:spPr>
          <a:xfrm>
            <a:off x="6256587" y="308719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23" name="Google Shape;323;p37"/>
          <p:cNvSpPr txBox="1">
            <a:spLocks noGrp="1"/>
          </p:cNvSpPr>
          <p:nvPr>
            <p:ph type="subTitle" idx="8"/>
          </p:nvPr>
        </p:nvSpPr>
        <p:spPr>
          <a:xfrm>
            <a:off x="6256587" y="339131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4" name="Google Shape;324;p37"/>
          <p:cNvSpPr txBox="1">
            <a:spLocks noGrp="1"/>
          </p:cNvSpPr>
          <p:nvPr>
            <p:ph type="subTitle" idx="9"/>
          </p:nvPr>
        </p:nvSpPr>
        <p:spPr>
          <a:xfrm>
            <a:off x="714164" y="3087212"/>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25" name="Google Shape;325;p37"/>
          <p:cNvSpPr txBox="1">
            <a:spLocks noGrp="1"/>
          </p:cNvSpPr>
          <p:nvPr>
            <p:ph type="subTitle" idx="13"/>
          </p:nvPr>
        </p:nvSpPr>
        <p:spPr>
          <a:xfrm>
            <a:off x="714163" y="33931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6" name="Google Shape;326;p3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a:endParaRPr/>
          </a:p>
        </p:txBody>
      </p:sp>
      <p:pic>
        <p:nvPicPr>
          <p:cNvPr id="327" name="Google Shape;327;p37"/>
          <p:cNvPicPr preferRelativeResize="0"/>
          <p:nvPr/>
        </p:nvPicPr>
        <p:blipFill>
          <a:blip r:embed="rId3">
            <a:alphaModFix/>
          </a:blip>
          <a:stretch>
            <a:fillRect/>
          </a:stretch>
        </p:blipFill>
        <p:spPr>
          <a:xfrm rot="2699997">
            <a:off x="6116016" y="-668061"/>
            <a:ext cx="4400439" cy="2595571"/>
          </a:xfrm>
          <a:prstGeom prst="rect">
            <a:avLst/>
          </a:prstGeom>
          <a:noFill/>
          <a:ln>
            <a:noFill/>
          </a:ln>
        </p:spPr>
      </p:pic>
      <p:pic>
        <p:nvPicPr>
          <p:cNvPr id="328" name="Google Shape;328;p37"/>
          <p:cNvPicPr preferRelativeResize="0"/>
          <p:nvPr/>
        </p:nvPicPr>
        <p:blipFill>
          <a:blip r:embed="rId3">
            <a:alphaModFix/>
          </a:blip>
          <a:stretch>
            <a:fillRect/>
          </a:stretch>
        </p:blipFill>
        <p:spPr>
          <a:xfrm rot="-2699997" flipH="1">
            <a:off x="-1501425" y="-668061"/>
            <a:ext cx="4400439" cy="2595571"/>
          </a:xfrm>
          <a:prstGeom prst="rect">
            <a:avLst/>
          </a:prstGeom>
          <a:noFill/>
          <a:ln>
            <a:noFill/>
          </a:ln>
        </p:spPr>
      </p:pic>
      <p:pic>
        <p:nvPicPr>
          <p:cNvPr id="329" name="Google Shape;329;p37"/>
          <p:cNvPicPr preferRelativeResize="0"/>
          <p:nvPr/>
        </p:nvPicPr>
        <p:blipFill>
          <a:blip r:embed="rId3">
            <a:alphaModFix/>
          </a:blip>
          <a:stretch>
            <a:fillRect/>
          </a:stretch>
        </p:blipFill>
        <p:spPr>
          <a:xfrm rot="-10793696">
            <a:off x="2484513" y="3974151"/>
            <a:ext cx="4400443" cy="25955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4" name="Google Shape;24;p4"/>
          <p:cNvPicPr preferRelativeResize="0"/>
          <p:nvPr/>
        </p:nvPicPr>
        <p:blipFill>
          <a:blip r:embed="rId3">
            <a:alphaModFix/>
          </a:blip>
          <a:stretch>
            <a:fillRect/>
          </a:stretch>
        </p:blipFill>
        <p:spPr>
          <a:xfrm rot="8099998" flipH="1">
            <a:off x="4585862" y="1867022"/>
            <a:ext cx="6530725" cy="4831102"/>
          </a:xfrm>
          <a:prstGeom prst="rect">
            <a:avLst/>
          </a:prstGeom>
          <a:noFill/>
          <a:ln>
            <a:noFill/>
          </a:ln>
        </p:spPr>
      </p:pic>
      <p:sp>
        <p:nvSpPr>
          <p:cNvPr id="25" name="Google Shape;25;p4"/>
          <p:cNvSpPr txBox="1">
            <a:spLocks noGrp="1"/>
          </p:cNvSpPr>
          <p:nvPr>
            <p:ph type="body" idx="1"/>
          </p:nvPr>
        </p:nvSpPr>
        <p:spPr>
          <a:xfrm>
            <a:off x="713225" y="1559100"/>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6" name="Google Shape;2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a:spLocks noGrp="1"/>
          </p:cNvSpPr>
          <p:nvPr>
            <p:ph type="pic" idx="2"/>
          </p:nvPr>
        </p:nvSpPr>
        <p:spPr>
          <a:xfrm>
            <a:off x="5262648" y="1347750"/>
            <a:ext cx="2859600" cy="2448000"/>
          </a:xfrm>
          <a:prstGeom prst="hexagon">
            <a:avLst>
              <a:gd name="adj" fmla="val 25000"/>
              <a:gd name="vf" fmla="val 115470"/>
            </a:avLst>
          </a:prstGeom>
          <a:noFill/>
          <a:ln w="9525" cap="flat" cmpd="sng">
            <a:solidFill>
              <a:schemeClr val="accent1"/>
            </a:solidFill>
            <a:prstDash val="solid"/>
            <a:round/>
            <a:headEnd type="none" w="sm" len="sm"/>
            <a:tailEnd type="none" w="sm" len="sm"/>
          </a:ln>
        </p:spPr>
      </p:sp>
      <p:grpSp>
        <p:nvGrpSpPr>
          <p:cNvPr id="28" name="Google Shape;28;p4"/>
          <p:cNvGrpSpPr/>
          <p:nvPr/>
        </p:nvGrpSpPr>
        <p:grpSpPr>
          <a:xfrm>
            <a:off x="713225" y="4272300"/>
            <a:ext cx="1660050" cy="554100"/>
            <a:chOff x="439750" y="360325"/>
            <a:chExt cx="1660050" cy="554100"/>
          </a:xfrm>
        </p:grpSpPr>
        <p:sp>
          <p:nvSpPr>
            <p:cNvPr id="29" name="Google Shape;29;p4"/>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Google Shape;32;p4"/>
          <p:cNvPicPr preferRelativeResize="0"/>
          <p:nvPr/>
        </p:nvPicPr>
        <p:blipFill>
          <a:blip r:embed="rId4">
            <a:alphaModFix/>
          </a:blip>
          <a:stretch>
            <a:fillRect/>
          </a:stretch>
        </p:blipFill>
        <p:spPr>
          <a:xfrm flipH="1">
            <a:off x="7515547" y="-1075025"/>
            <a:ext cx="2675651" cy="27135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70778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63" name="Google Shape;63;p8"/>
          <p:cNvSpPr txBox="1">
            <a:spLocks noGrp="1"/>
          </p:cNvSpPr>
          <p:nvPr>
            <p:ph type="title"/>
          </p:nvPr>
        </p:nvSpPr>
        <p:spPr>
          <a:xfrm>
            <a:off x="1328550" y="1205250"/>
            <a:ext cx="6486900" cy="2733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4" name="Google Shape;64;p8"/>
          <p:cNvGrpSpPr/>
          <p:nvPr/>
        </p:nvGrpSpPr>
        <p:grpSpPr>
          <a:xfrm rot="5400000">
            <a:off x="4173082" y="3083650"/>
            <a:ext cx="786600" cy="2666275"/>
            <a:chOff x="8357395" y="2343975"/>
            <a:chExt cx="786600" cy="2666275"/>
          </a:xfrm>
        </p:grpSpPr>
        <p:sp>
          <p:nvSpPr>
            <p:cNvPr id="65" name="Google Shape;65;p8"/>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9" name="Google Shape;109;p14"/>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10" name="Google Shape;110;p14"/>
          <p:cNvSpPr txBox="1">
            <a:spLocks noGrp="1"/>
          </p:cNvSpPr>
          <p:nvPr>
            <p:ph type="title" idx="2" hasCustomPrompt="1"/>
          </p:nvPr>
        </p:nvSpPr>
        <p:spPr>
          <a:xfrm>
            <a:off x="1542675" y="1537475"/>
            <a:ext cx="20922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11" name="Google Shape;111;p14"/>
          <p:cNvSpPr txBox="1">
            <a:spLocks noGrp="1"/>
          </p:cNvSpPr>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pic>
        <p:nvPicPr>
          <p:cNvPr id="112" name="Google Shape;112;p14"/>
          <p:cNvPicPr preferRelativeResize="0"/>
          <p:nvPr/>
        </p:nvPicPr>
        <p:blipFill>
          <a:blip r:embed="rId3">
            <a:alphaModFix/>
          </a:blip>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alphaModFix/>
          </a:blip>
          <a:stretch>
            <a:fillRect/>
          </a:stretch>
        </p:blipFill>
        <p:spPr>
          <a:xfrm rot="-5400000" flipH="1">
            <a:off x="-2385215" y="-260920"/>
            <a:ext cx="4916874" cy="3637250"/>
          </a:xfrm>
          <a:prstGeom prst="rect">
            <a:avLst/>
          </a:prstGeom>
          <a:noFill/>
          <a:ln>
            <a:noFill/>
          </a:ln>
        </p:spPr>
      </p:pic>
      <p:pic>
        <p:nvPicPr>
          <p:cNvPr id="114" name="Google Shape;114;p14"/>
          <p:cNvPicPr preferRelativeResize="0"/>
          <p:nvPr/>
        </p:nvPicPr>
        <p:blipFill>
          <a:blip r:embed="rId4">
            <a:alphaModFix/>
          </a:blip>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alphaModFix/>
          </a:blip>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23" name="Google Shape;123;p15"/>
          <p:cNvSpPr txBox="1">
            <a:spLocks noGrp="1"/>
          </p:cNvSpPr>
          <p:nvPr>
            <p:ph type="title"/>
          </p:nvPr>
        </p:nvSpPr>
        <p:spPr>
          <a:xfrm>
            <a:off x="1151550" y="1452113"/>
            <a:ext cx="48393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24" name="Google Shape;124;p15"/>
          <p:cNvSpPr txBox="1">
            <a:spLocks noGrp="1"/>
          </p:cNvSpPr>
          <p:nvPr>
            <p:ph type="title" idx="2" hasCustomPrompt="1"/>
          </p:nvPr>
        </p:nvSpPr>
        <p:spPr>
          <a:xfrm>
            <a:off x="6050550" y="1452125"/>
            <a:ext cx="20553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25" name="Google Shape;125;p15"/>
          <p:cNvSpPr txBox="1">
            <a:spLocks noGrp="1"/>
          </p:cNvSpPr>
          <p:nvPr>
            <p:ph type="subTitle" idx="1"/>
          </p:nvPr>
        </p:nvSpPr>
        <p:spPr>
          <a:xfrm>
            <a:off x="1151550" y="2937650"/>
            <a:ext cx="4839300" cy="420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26" name="Google Shape;126;p15"/>
          <p:cNvPicPr preferRelativeResize="0"/>
          <p:nvPr/>
        </p:nvPicPr>
        <p:blipFill>
          <a:blip r:embed="rId3">
            <a:alphaModFix/>
          </a:blip>
          <a:stretch>
            <a:fillRect/>
          </a:stretch>
        </p:blipFill>
        <p:spPr>
          <a:xfrm rot="10800000" flipH="1">
            <a:off x="-4679275" y="-2798065"/>
            <a:ext cx="7657249" cy="8935624"/>
          </a:xfrm>
          <a:prstGeom prst="rect">
            <a:avLst/>
          </a:prstGeom>
          <a:noFill/>
          <a:ln>
            <a:noFill/>
          </a:ln>
        </p:spPr>
      </p:pic>
      <p:pic>
        <p:nvPicPr>
          <p:cNvPr id="127" name="Google Shape;127;p15"/>
          <p:cNvPicPr preferRelativeResize="0"/>
          <p:nvPr/>
        </p:nvPicPr>
        <p:blipFill>
          <a:blip r:embed="rId4">
            <a:alphaModFix/>
          </a:blip>
          <a:stretch>
            <a:fillRect/>
          </a:stretch>
        </p:blipFill>
        <p:spPr>
          <a:xfrm rot="5400000" flipH="1">
            <a:off x="6901525" y="1273964"/>
            <a:ext cx="4400440" cy="2595572"/>
          </a:xfrm>
          <a:prstGeom prst="rect">
            <a:avLst/>
          </a:prstGeom>
          <a:noFill/>
          <a:ln>
            <a:noFill/>
          </a:ln>
        </p:spPr>
      </p:pic>
      <p:grpSp>
        <p:nvGrpSpPr>
          <p:cNvPr id="128" name="Google Shape;128;p15"/>
          <p:cNvGrpSpPr/>
          <p:nvPr/>
        </p:nvGrpSpPr>
        <p:grpSpPr>
          <a:xfrm>
            <a:off x="6248175" y="4217875"/>
            <a:ext cx="1660050" cy="554100"/>
            <a:chOff x="439750" y="360325"/>
            <a:chExt cx="1660050" cy="554100"/>
          </a:xfrm>
        </p:grpSpPr>
        <p:sp>
          <p:nvSpPr>
            <p:cNvPr id="129" name="Google Shape;129;p1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132"/>
        <p:cNvGrpSpPr/>
        <p:nvPr/>
      </p:nvGrpSpPr>
      <p:grpSpPr>
        <a:xfrm>
          <a:off x="0" y="0"/>
          <a:ext cx="0" cy="0"/>
          <a:chOff x="0" y="0"/>
          <a:chExt cx="0" cy="0"/>
        </a:xfrm>
      </p:grpSpPr>
      <p:pic>
        <p:nvPicPr>
          <p:cNvPr id="133" name="Google Shape;133;p1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34" name="Google Shape;134;p16"/>
          <p:cNvSpPr txBox="1">
            <a:spLocks noGrp="1"/>
          </p:cNvSpPr>
          <p:nvPr>
            <p:ph type="title"/>
          </p:nvPr>
        </p:nvSpPr>
        <p:spPr>
          <a:xfrm>
            <a:off x="3640250" y="2259100"/>
            <a:ext cx="47904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5" name="Google Shape;135;p16"/>
          <p:cNvSpPr txBox="1">
            <a:spLocks noGrp="1"/>
          </p:cNvSpPr>
          <p:nvPr>
            <p:ph type="title" idx="2" hasCustomPrompt="1"/>
          </p:nvPr>
        </p:nvSpPr>
        <p:spPr>
          <a:xfrm>
            <a:off x="3640250" y="539500"/>
            <a:ext cx="205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6" name="Google Shape;136;p16"/>
          <p:cNvSpPr txBox="1">
            <a:spLocks noGrp="1"/>
          </p:cNvSpPr>
          <p:nvPr>
            <p:ph type="subTitle" idx="1"/>
          </p:nvPr>
        </p:nvSpPr>
        <p:spPr>
          <a:xfrm>
            <a:off x="3640250" y="3970525"/>
            <a:ext cx="4790400" cy="39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137" name="Google Shape;137;p16"/>
          <p:cNvGrpSpPr/>
          <p:nvPr/>
        </p:nvGrpSpPr>
        <p:grpSpPr>
          <a:xfrm>
            <a:off x="7039975" y="315100"/>
            <a:ext cx="1660050" cy="554100"/>
            <a:chOff x="439750" y="360325"/>
            <a:chExt cx="1660050" cy="554100"/>
          </a:xfrm>
        </p:grpSpPr>
        <p:sp>
          <p:nvSpPr>
            <p:cNvPr id="138" name="Google Shape;138;p16"/>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8" r:id="rId5"/>
    <p:sldLayoutId id="2147483659" r:id="rId6"/>
    <p:sldLayoutId id="2147483660" r:id="rId7"/>
    <p:sldLayoutId id="2147483661" r:id="rId8"/>
    <p:sldLayoutId id="2147483662" r:id="rId9"/>
    <p:sldLayoutId id="2147483664" r:id="rId10"/>
    <p:sldLayoutId id="2147483668" r:id="rId11"/>
    <p:sldLayoutId id="2147483669" r:id="rId12"/>
    <p:sldLayoutId id="2147483670" r:id="rId13"/>
    <p:sldLayoutId id="2147483673" r:id="rId14"/>
    <p:sldLayoutId id="2147483676" r:id="rId15"/>
    <p:sldLayoutId id="2147483679" r:id="rId16"/>
    <p:sldLayoutId id="2147483682" r:id="rId17"/>
    <p:sldLayoutId id="2147483683" r:id="rId18"/>
    <p:sldLayoutId id="2147483686" r:id="rId19"/>
    <p:sldLayoutId id="2147483687" r:id="rId20"/>
    <p:sldLayoutId id="214748369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88286" y="3515345"/>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2914"/>
            <a:ext cx="6184100" cy="3647644"/>
          </a:xfrm>
          <a:prstGeom prst="rect">
            <a:avLst/>
          </a:prstGeom>
          <a:noFill/>
          <a:ln>
            <a:noFill/>
          </a:ln>
        </p:spPr>
      </p:pic>
      <p:sp>
        <p:nvSpPr>
          <p:cNvPr id="390" name="Google Shape;390;p45"/>
          <p:cNvSpPr txBox="1">
            <a:spLocks noGrp="1"/>
          </p:cNvSpPr>
          <p:nvPr>
            <p:ph type="ctrTitle"/>
          </p:nvPr>
        </p:nvSpPr>
        <p:spPr>
          <a:xfrm>
            <a:off x="2558550" y="1096050"/>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600" dirty="0" err="1">
                <a:solidFill>
                  <a:srgbClr val="FFFFFF"/>
                </a:solidFill>
              </a:rPr>
              <a:t>PackGen</a:t>
            </a:r>
            <a:endParaRPr sz="4800" dirty="0">
              <a:solidFill>
                <a:srgbClr val="FFFFFF"/>
              </a:solidFill>
            </a:endParaRPr>
          </a:p>
          <a:p>
            <a:pPr marL="0" lvl="0" indent="0" algn="ctr" rtl="0">
              <a:spcBef>
                <a:spcPts val="200"/>
              </a:spcBef>
              <a:spcAft>
                <a:spcPts val="200"/>
              </a:spcAft>
              <a:buNone/>
            </a:pPr>
            <a:r>
              <a:rPr lang="en-US" sz="4900" dirty="0" err="1">
                <a:solidFill>
                  <a:schemeClr val="accent1"/>
                </a:solidFill>
              </a:rPr>
              <a:t>SeifAllah</a:t>
            </a:r>
            <a:r>
              <a:rPr lang="en-US" sz="4900" dirty="0">
                <a:solidFill>
                  <a:schemeClr val="accent1"/>
                </a:solidFill>
              </a:rPr>
              <a:t> </a:t>
            </a:r>
            <a:r>
              <a:rPr lang="en-US" sz="4900" dirty="0" err="1">
                <a:solidFill>
                  <a:schemeClr val="accent1"/>
                </a:solidFill>
              </a:rPr>
              <a:t>Kishtah</a:t>
            </a:r>
            <a:endParaRPr sz="4900" dirty="0">
              <a:solidFill>
                <a:schemeClr val="accent1"/>
              </a:solidFill>
            </a:endParaRPr>
          </a:p>
        </p:txBody>
      </p:sp>
      <p:sp>
        <p:nvSpPr>
          <p:cNvPr id="391" name="Google Shape;391;p45"/>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Presented to </a:t>
            </a:r>
            <a:endParaRPr dirty="0"/>
          </a:p>
        </p:txBody>
      </p:sp>
      <p:pic>
        <p:nvPicPr>
          <p:cNvPr id="3" name="Picture 2">
            <a:extLst>
              <a:ext uri="{FF2B5EF4-FFF2-40B4-BE49-F238E27FC236}">
                <a16:creationId xmlns:a16="http://schemas.microsoft.com/office/drawing/2014/main" id="{90833614-0B48-BEA7-7DF7-431ABD08F745}"/>
              </a:ext>
            </a:extLst>
          </p:cNvPr>
          <p:cNvPicPr>
            <a:picLocks noChangeAspect="1"/>
          </p:cNvPicPr>
          <p:nvPr/>
        </p:nvPicPr>
        <p:blipFill>
          <a:blip r:embed="rId5"/>
          <a:stretch>
            <a:fillRect/>
          </a:stretch>
        </p:blipFill>
        <p:spPr>
          <a:xfrm>
            <a:off x="5222072" y="3369299"/>
            <a:ext cx="786701" cy="7867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620946" y="2998865"/>
            <a:ext cx="4834800" cy="24774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bg1"/>
                </a:solidFill>
                <a:latin typeface="Advent Pro"/>
                <a:ea typeface="Advent Pro"/>
                <a:cs typeface="Advent Pro"/>
                <a:sym typeface="Advent Pro"/>
              </a:rPr>
              <a:t>Property verification : used in </a:t>
            </a:r>
            <a:r>
              <a:rPr lang="en-US" dirty="0" err="1">
                <a:solidFill>
                  <a:schemeClr val="bg1"/>
                </a:solidFill>
                <a:latin typeface="Advent Pro"/>
                <a:ea typeface="Advent Pro"/>
                <a:cs typeface="Advent Pro"/>
                <a:sym typeface="Advent Pro"/>
              </a:rPr>
              <a:t>tst_combobox_exist</a:t>
            </a:r>
            <a:endParaRPr lang="en-US" dirty="0">
              <a:solidFill>
                <a:schemeClr val="bg1"/>
              </a:solidFill>
              <a:latin typeface="Advent Pro"/>
              <a:ea typeface="Advent Pro"/>
              <a:cs typeface="Advent Pro"/>
              <a:sym typeface="Advent Pro"/>
            </a:endParaRPr>
          </a:p>
          <a:p>
            <a:pPr marL="285750" lvl="0" indent="-285750" algn="l" rtl="0">
              <a:spcBef>
                <a:spcPts val="0"/>
              </a:spcBef>
              <a:spcAft>
                <a:spcPts val="0"/>
              </a:spcAft>
              <a:buFont typeface="Arial" panose="020B0604020202020204" pitchFamily="34" charset="0"/>
              <a:buChar char="•"/>
            </a:pPr>
            <a:r>
              <a:rPr lang="en-US" dirty="0">
                <a:solidFill>
                  <a:schemeClr val="bg1"/>
                </a:solidFill>
                <a:latin typeface="Advent Pro"/>
                <a:ea typeface="Advent Pro"/>
                <a:cs typeface="Advent Pro"/>
                <a:sym typeface="Advent Pro"/>
              </a:rPr>
              <a:t>Table Verification : used in </a:t>
            </a:r>
            <a:r>
              <a:rPr lang="en-US" dirty="0" err="1">
                <a:solidFill>
                  <a:schemeClr val="bg1"/>
                </a:solidFill>
                <a:latin typeface="Advent Pro"/>
                <a:ea typeface="Advent Pro"/>
                <a:cs typeface="Advent Pro"/>
                <a:sym typeface="Advent Pro"/>
              </a:rPr>
              <a:t>tst_SendTableEmpty</a:t>
            </a:r>
            <a:endParaRPr lang="en-US" dirty="0">
              <a:solidFill>
                <a:schemeClr val="bg1"/>
              </a:solidFill>
              <a:latin typeface="Advent Pro"/>
              <a:ea typeface="Advent Pro"/>
              <a:cs typeface="Advent Pro"/>
              <a:sym typeface="Advent Pro"/>
            </a:endParaRPr>
          </a:p>
          <a:p>
            <a:pPr marL="285750" lvl="0" indent="-285750" algn="l" rtl="0">
              <a:spcBef>
                <a:spcPts val="0"/>
              </a:spcBef>
              <a:spcAft>
                <a:spcPts val="0"/>
              </a:spcAft>
              <a:buFont typeface="Arial" panose="020B0604020202020204" pitchFamily="34" charset="0"/>
              <a:buChar char="•"/>
            </a:pPr>
            <a:r>
              <a:rPr lang="en-US" dirty="0">
                <a:solidFill>
                  <a:schemeClr val="bg1"/>
                </a:solidFill>
                <a:latin typeface="Advent Pro"/>
                <a:ea typeface="Advent Pro"/>
                <a:cs typeface="Advent Pro"/>
                <a:sym typeface="Advent Pro"/>
              </a:rPr>
              <a:t>Search Image Verification: used in </a:t>
            </a:r>
            <a:r>
              <a:rPr lang="en-US" dirty="0" err="1">
                <a:solidFill>
                  <a:schemeClr val="bg1"/>
                </a:solidFill>
                <a:latin typeface="Advent Pro"/>
                <a:ea typeface="Advent Pro"/>
                <a:cs typeface="Advent Pro"/>
                <a:sym typeface="Advent Pro"/>
              </a:rPr>
              <a:t>tst_ImageExist</a:t>
            </a:r>
            <a:br>
              <a:rPr lang="en-US" dirty="0">
                <a:solidFill>
                  <a:schemeClr val="bg1"/>
                </a:solidFill>
                <a:latin typeface="Advent Pro"/>
                <a:ea typeface="Advent Pro"/>
                <a:cs typeface="Advent Pro"/>
                <a:sym typeface="Advent Pro"/>
              </a:rPr>
            </a:br>
            <a:endParaRPr dirty="0">
              <a:solidFill>
                <a:schemeClr val="bg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Verification Types</a:t>
            </a:r>
            <a:endParaRPr dirty="0"/>
          </a:p>
        </p:txBody>
      </p:sp>
      <p:sp>
        <p:nvSpPr>
          <p:cNvPr id="517" name="Google Shape;517;p54"/>
          <p:cNvSpPr txBox="1"/>
          <p:nvPr/>
        </p:nvSpPr>
        <p:spPr>
          <a:xfrm>
            <a:off x="713225" y="2200350"/>
            <a:ext cx="4834800" cy="371400"/>
          </a:xfrm>
          <a:prstGeom prst="rect">
            <a:avLst/>
          </a:prstGeom>
          <a:noFill/>
          <a:ln>
            <a:noFill/>
          </a:ln>
        </p:spPr>
        <p:txBody>
          <a:bodyPr spcFirstLastPara="1" wrap="square" lIns="91425" tIns="91425" rIns="91425" bIns="91425" anchor="b" anchorCtr="0">
            <a:noAutofit/>
          </a:bodyPr>
          <a:lstStyle/>
          <a:p>
            <a:r>
              <a:rPr lang="en-US" sz="1800" dirty="0">
                <a:solidFill>
                  <a:schemeClr val="accent1"/>
                </a:solidFill>
                <a:latin typeface="Aldrich"/>
                <a:ea typeface="Aldrich"/>
                <a:cs typeface="Aldrich"/>
                <a:sym typeface="Aldrich"/>
              </a:rPr>
              <a:t>Squish supports various Verification Point(opens in a new tab) types to validate states of objects within the GUI and to check if an object’s property matches some expected value. </a:t>
            </a:r>
            <a:endParaRPr sz="1800" dirty="0">
              <a:solidFill>
                <a:schemeClr val="accent1"/>
              </a:solidFill>
              <a:latin typeface="Aldrich"/>
              <a:ea typeface="Aldrich"/>
              <a:cs typeface="Aldrich"/>
              <a:sym typeface="Aldrich"/>
            </a:endParaRPr>
          </a:p>
        </p:txBody>
      </p:sp>
      <p:sp>
        <p:nvSpPr>
          <p:cNvPr id="518" name="Google Shape;518;p54"/>
          <p:cNvSpPr txBox="1"/>
          <p:nvPr/>
        </p:nvSpPr>
        <p:spPr>
          <a:xfrm>
            <a:off x="5819489" y="3173337"/>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err="1">
                <a:solidFill>
                  <a:schemeClr val="accent1"/>
                </a:solidFill>
                <a:latin typeface="Aldrich"/>
                <a:ea typeface="Aldrich"/>
                <a:cs typeface="Aldrich"/>
                <a:sym typeface="Aldrich"/>
              </a:rPr>
              <a:t>SendTableEmpty</a:t>
            </a:r>
            <a:endParaRPr sz="1800" dirty="0">
              <a:solidFill>
                <a:schemeClr val="accent1"/>
              </a:solidFill>
              <a:latin typeface="Aldrich"/>
              <a:ea typeface="Aldrich"/>
              <a:cs typeface="Aldrich"/>
              <a:sym typeface="Aldrich"/>
            </a:endParaRPr>
          </a:p>
        </p:txBody>
      </p:sp>
      <p:sp>
        <p:nvSpPr>
          <p:cNvPr id="519" name="Google Shape;519;p54"/>
          <p:cNvSpPr txBox="1"/>
          <p:nvPr/>
        </p:nvSpPr>
        <p:spPr>
          <a:xfrm>
            <a:off x="5819488" y="347928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Advent Pro"/>
              <a:ea typeface="Advent Pro"/>
              <a:cs typeface="Advent Pro"/>
              <a:sym typeface="Advent Pro"/>
            </a:endParaRPr>
          </a:p>
        </p:txBody>
      </p:sp>
      <p:pic>
        <p:nvPicPr>
          <p:cNvPr id="2" name="Picture 1">
            <a:extLst>
              <a:ext uri="{FF2B5EF4-FFF2-40B4-BE49-F238E27FC236}">
                <a16:creationId xmlns:a16="http://schemas.microsoft.com/office/drawing/2014/main" id="{7832109E-16CA-7E51-A9C8-10CBE8FAF905}"/>
              </a:ext>
            </a:extLst>
          </p:cNvPr>
          <p:cNvPicPr>
            <a:picLocks noChangeAspect="1"/>
          </p:cNvPicPr>
          <p:nvPr/>
        </p:nvPicPr>
        <p:blipFill>
          <a:blip r:embed="rId3"/>
          <a:stretch>
            <a:fillRect/>
          </a:stretch>
        </p:blipFill>
        <p:spPr>
          <a:xfrm>
            <a:off x="5783959" y="3479287"/>
            <a:ext cx="2646766" cy="10172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txBox="1">
            <a:spLocks noGrp="1"/>
          </p:cNvSpPr>
          <p:nvPr>
            <p:ph type="body" idx="1"/>
          </p:nvPr>
        </p:nvSpPr>
        <p:spPr>
          <a:xfrm>
            <a:off x="713225" y="1559100"/>
            <a:ext cx="4253700" cy="2025300"/>
          </a:xfrm>
          <a:prstGeom prst="rect">
            <a:avLst/>
          </a:prstGeom>
        </p:spPr>
        <p:txBody>
          <a:bodyPr spcFirstLastPara="1" wrap="square" lIns="91425" tIns="91425" rIns="91425" bIns="91425" anchor="t" anchorCtr="0">
            <a:noAutofit/>
          </a:bodyPr>
          <a:lstStyle/>
          <a:p>
            <a:pPr marL="0" indent="0">
              <a:buNone/>
            </a:pPr>
            <a:r>
              <a:rPr lang="en-US" dirty="0"/>
              <a:t>The standard lookup functions used by Squish during the recording of a snippet are </a:t>
            </a:r>
            <a:r>
              <a:rPr lang="en-US" dirty="0" err="1"/>
              <a:t>waitForObject</a:t>
            </a:r>
            <a:r>
              <a:rPr lang="en-US" dirty="0"/>
              <a:t>(</a:t>
            </a:r>
            <a:r>
              <a:rPr lang="en-US" dirty="0" err="1"/>
              <a:t>objectOrName</a:t>
            </a:r>
            <a:r>
              <a:rPr lang="en-US" dirty="0"/>
              <a:t>)(opens in a new tab) or </a:t>
            </a:r>
            <a:r>
              <a:rPr lang="en-US" dirty="0" err="1"/>
              <a:t>waitForObjectItem</a:t>
            </a:r>
            <a:r>
              <a:rPr lang="en-US" dirty="0"/>
              <a:t>(</a:t>
            </a:r>
            <a:r>
              <a:rPr lang="en-US" dirty="0" err="1"/>
              <a:t>objectName</a:t>
            </a:r>
            <a:r>
              <a:rPr lang="en-US" dirty="0"/>
              <a:t>, </a:t>
            </a:r>
            <a:r>
              <a:rPr lang="en-US" dirty="0" err="1"/>
              <a:t>itemText</a:t>
            </a:r>
            <a:r>
              <a:rPr lang="en-US" dirty="0"/>
              <a:t>)(opens in a new tab). These functions wait until the object corresponding to </a:t>
            </a:r>
            <a:r>
              <a:rPr lang="en-US" dirty="0" err="1"/>
              <a:t>objectName</a:t>
            </a:r>
            <a:r>
              <a:rPr lang="en-US" dirty="0"/>
              <a:t> is accessible (i.e., it exists and is visible and enabled) and returns a reference to it.</a:t>
            </a:r>
            <a:br>
              <a:rPr lang="en-US" dirty="0"/>
            </a:br>
            <a:br>
              <a:rPr lang="en-US" dirty="0"/>
            </a:br>
            <a:endParaRPr dirty="0"/>
          </a:p>
        </p:txBody>
      </p:sp>
      <p:sp>
        <p:nvSpPr>
          <p:cNvPr id="509" name="Google Shape;509;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Concepts used </a:t>
            </a:r>
            <a:endParaRPr dirty="0"/>
          </a:p>
        </p:txBody>
      </p:sp>
      <p:pic>
        <p:nvPicPr>
          <p:cNvPr id="510" name="Google Shape;510;p53"/>
          <p:cNvPicPr preferRelativeResize="0">
            <a:picLocks noGrp="1"/>
          </p:cNvPicPr>
          <p:nvPr>
            <p:ph type="pic" idx="2"/>
          </p:nvPr>
        </p:nvPicPr>
        <p:blipFill rotWithShape="1">
          <a:blip r:embed="rId3">
            <a:alphaModFix/>
          </a:blip>
          <a:srcRect l="11059" r="11059"/>
          <a:stretch/>
        </p:blipFill>
        <p:spPr>
          <a:xfrm>
            <a:off x="5262648" y="1347750"/>
            <a:ext cx="2859600" cy="2448000"/>
          </a:xfrm>
          <a:prstGeom prst="hexagon">
            <a:avLst>
              <a:gd name="adj" fmla="val 25000"/>
              <a:gd name="vf" fmla="val 115470"/>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9"/>
          <p:cNvSpPr txBox="1">
            <a:spLocks noGrp="1"/>
          </p:cNvSpPr>
          <p:nvPr>
            <p:ph type="subTitle" idx="1"/>
          </p:nvPr>
        </p:nvSpPr>
        <p:spPr>
          <a:xfrm>
            <a:off x="2146350" y="1634754"/>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a:t>
            </a:r>
            <a:endParaRPr dirty="0"/>
          </a:p>
        </p:txBody>
      </p:sp>
      <p:sp>
        <p:nvSpPr>
          <p:cNvPr id="622" name="Google Shape;622;p59"/>
          <p:cNvSpPr txBox="1">
            <a:spLocks noGrp="1"/>
          </p:cNvSpPr>
          <p:nvPr>
            <p:ph type="subTitle" idx="2"/>
          </p:nvPr>
        </p:nvSpPr>
        <p:spPr>
          <a:xfrm>
            <a:off x="2146338" y="2256512"/>
            <a:ext cx="3108032"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t>Files which describe the product features (or requirements) through the expected application behavior described in Scenarios </a:t>
            </a:r>
            <a:endParaRPr sz="1100" dirty="0"/>
          </a:p>
        </p:txBody>
      </p:sp>
      <p:sp>
        <p:nvSpPr>
          <p:cNvPr id="623" name="Google Shape;623;p59"/>
          <p:cNvSpPr txBox="1">
            <a:spLocks noGrp="1"/>
          </p:cNvSpPr>
          <p:nvPr>
            <p:ph type="subTitle" idx="3"/>
          </p:nvPr>
        </p:nvSpPr>
        <p:spPr>
          <a:xfrm>
            <a:off x="2146350"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Scenarios</a:t>
            </a:r>
          </a:p>
        </p:txBody>
      </p:sp>
      <p:sp>
        <p:nvSpPr>
          <p:cNvPr id="624" name="Google Shape;624;p59"/>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u="none" strike="noStrike" dirty="0">
                <a:solidFill>
                  <a:schemeClr val="bg1"/>
                </a:solidFill>
                <a:effectLst/>
                <a:latin typeface="Titillium Web" pitchFamily="2" charset="77"/>
              </a:rPr>
              <a:t>are a sequence of</a:t>
            </a:r>
            <a:r>
              <a:rPr lang="en-US" b="1" i="0" u="none" strike="noStrike" dirty="0">
                <a:solidFill>
                  <a:schemeClr val="bg1"/>
                </a:solidFill>
                <a:effectLst/>
                <a:latin typeface="Titillium Web" pitchFamily="2" charset="77"/>
              </a:rPr>
              <a:t> Steps</a:t>
            </a:r>
            <a:endParaRPr dirty="0">
              <a:solidFill>
                <a:schemeClr val="bg1"/>
              </a:solidFill>
            </a:endParaRPr>
          </a:p>
        </p:txBody>
      </p:sp>
      <p:sp>
        <p:nvSpPr>
          <p:cNvPr id="625" name="Google Shape;62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Behavioral Driven development</a:t>
            </a:r>
            <a:endParaRPr dirty="0">
              <a:solidFill>
                <a:schemeClr val="dk1"/>
              </a:solidFill>
            </a:endParaRPr>
          </a:p>
        </p:txBody>
      </p:sp>
      <p:sp>
        <p:nvSpPr>
          <p:cNvPr id="626" name="Google Shape;626;p59"/>
          <p:cNvSpPr txBox="1">
            <a:spLocks noGrp="1"/>
          </p:cNvSpPr>
          <p:nvPr>
            <p:ph type="subTitle" idx="5"/>
          </p:nvPr>
        </p:nvSpPr>
        <p:spPr>
          <a:xfrm>
            <a:off x="6257579" y="1634754"/>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Steps</a:t>
            </a:r>
          </a:p>
        </p:txBody>
      </p:sp>
      <p:sp>
        <p:nvSpPr>
          <p:cNvPr id="627" name="Google Shape;627;p59"/>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represent the actions or verifications needed to be tested in the Scenarios</a:t>
            </a:r>
            <a:endParaRPr dirty="0"/>
          </a:p>
        </p:txBody>
      </p:sp>
      <p:sp>
        <p:nvSpPr>
          <p:cNvPr id="628" name="Google Shape;628;p59"/>
          <p:cNvSpPr txBox="1">
            <a:spLocks noGrp="1"/>
          </p:cNvSpPr>
          <p:nvPr>
            <p:ph type="subTitle" idx="7"/>
          </p:nvPr>
        </p:nvSpPr>
        <p:spPr>
          <a:xfrm>
            <a:off x="6257579"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and platforms</a:t>
            </a:r>
            <a:endParaRPr/>
          </a:p>
        </p:txBody>
      </p:sp>
      <p:sp>
        <p:nvSpPr>
          <p:cNvPr id="629" name="Google Shape;629;p59"/>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Jupiter is the biggest planet of them all</a:t>
            </a:r>
            <a:endParaRPr dirty="0"/>
          </a:p>
        </p:txBody>
      </p:sp>
      <p:sp>
        <p:nvSpPr>
          <p:cNvPr id="630" name="Google Shape;630;p59"/>
          <p:cNvSpPr/>
          <p:nvPr/>
        </p:nvSpPr>
        <p:spPr>
          <a:xfrm>
            <a:off x="770975" y="155002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4867375" y="155002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7238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48202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59"/>
          <p:cNvGrpSpPr/>
          <p:nvPr/>
        </p:nvGrpSpPr>
        <p:grpSpPr>
          <a:xfrm>
            <a:off x="5329542" y="3505387"/>
            <a:ext cx="371518" cy="334001"/>
            <a:chOff x="2635237" y="2431780"/>
            <a:chExt cx="359232" cy="323018"/>
          </a:xfrm>
        </p:grpSpPr>
        <p:sp>
          <p:nvSpPr>
            <p:cNvPr id="635" name="Google Shape;635;p59"/>
            <p:cNvSpPr/>
            <p:nvPr/>
          </p:nvSpPr>
          <p:spPr>
            <a:xfrm>
              <a:off x="2769121" y="2696328"/>
              <a:ext cx="44253" cy="40482"/>
            </a:xfrm>
            <a:custGeom>
              <a:avLst/>
              <a:gdLst/>
              <a:ahLst/>
              <a:cxnLst/>
              <a:rect l="l" t="t" r="r" b="b"/>
              <a:pathLst>
                <a:path w="1690" h="1546" extrusionOk="0">
                  <a:moveTo>
                    <a:pt x="344" y="0"/>
                  </a:moveTo>
                  <a:lnTo>
                    <a:pt x="1" y="1546"/>
                  </a:lnTo>
                  <a:lnTo>
                    <a:pt x="1689" y="1546"/>
                  </a:lnTo>
                  <a:lnTo>
                    <a:pt x="1346"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2738903" y="2733039"/>
              <a:ext cx="104688" cy="21760"/>
            </a:xfrm>
            <a:custGeom>
              <a:avLst/>
              <a:gdLst/>
              <a:ahLst/>
              <a:cxnLst/>
              <a:rect l="l" t="t" r="r" b="b"/>
              <a:pathLst>
                <a:path w="3998" h="831" extrusionOk="0">
                  <a:moveTo>
                    <a:pt x="220" y="0"/>
                  </a:moveTo>
                  <a:cubicBezTo>
                    <a:pt x="96" y="0"/>
                    <a:pt x="0" y="96"/>
                    <a:pt x="0" y="220"/>
                  </a:cubicBezTo>
                  <a:lnTo>
                    <a:pt x="0" y="611"/>
                  </a:lnTo>
                  <a:cubicBezTo>
                    <a:pt x="0" y="725"/>
                    <a:pt x="96" y="830"/>
                    <a:pt x="220" y="830"/>
                  </a:cubicBezTo>
                  <a:lnTo>
                    <a:pt x="3778" y="830"/>
                  </a:lnTo>
                  <a:cubicBezTo>
                    <a:pt x="3902" y="830"/>
                    <a:pt x="3997" y="725"/>
                    <a:pt x="3997" y="611"/>
                  </a:cubicBezTo>
                  <a:lnTo>
                    <a:pt x="3997" y="220"/>
                  </a:lnTo>
                  <a:cubicBezTo>
                    <a:pt x="3997" y="96"/>
                    <a:pt x="3902" y="0"/>
                    <a:pt x="3778" y="0"/>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2635237" y="2498212"/>
              <a:ext cx="312020" cy="203876"/>
            </a:xfrm>
            <a:custGeom>
              <a:avLst/>
              <a:gdLst/>
              <a:ahLst/>
              <a:cxnLst/>
              <a:rect l="l" t="t" r="r" b="b"/>
              <a:pathLst>
                <a:path w="11916" h="7786" extrusionOk="0">
                  <a:moveTo>
                    <a:pt x="229" y="1"/>
                  </a:moveTo>
                  <a:cubicBezTo>
                    <a:pt x="105" y="1"/>
                    <a:pt x="0" y="96"/>
                    <a:pt x="0" y="220"/>
                  </a:cubicBezTo>
                  <a:lnTo>
                    <a:pt x="0" y="7566"/>
                  </a:lnTo>
                  <a:cubicBezTo>
                    <a:pt x="0" y="7681"/>
                    <a:pt x="105" y="7785"/>
                    <a:pt x="229" y="7785"/>
                  </a:cubicBezTo>
                  <a:lnTo>
                    <a:pt x="11687" y="7785"/>
                  </a:lnTo>
                  <a:cubicBezTo>
                    <a:pt x="11811" y="7785"/>
                    <a:pt x="11916" y="7681"/>
                    <a:pt x="11916" y="7566"/>
                  </a:cubicBezTo>
                  <a:lnTo>
                    <a:pt x="11916" y="220"/>
                  </a:lnTo>
                  <a:cubicBezTo>
                    <a:pt x="11916" y="96"/>
                    <a:pt x="11811" y="1"/>
                    <a:pt x="11687" y="1"/>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2845555" y="2498212"/>
              <a:ext cx="101703" cy="84211"/>
            </a:xfrm>
            <a:custGeom>
              <a:avLst/>
              <a:gdLst/>
              <a:ahLst/>
              <a:cxnLst/>
              <a:rect l="l" t="t" r="r" b="b"/>
              <a:pathLst>
                <a:path w="3884" h="3216" extrusionOk="0">
                  <a:moveTo>
                    <a:pt x="20" y="1"/>
                  </a:moveTo>
                  <a:lnTo>
                    <a:pt x="20" y="68"/>
                  </a:lnTo>
                  <a:cubicBezTo>
                    <a:pt x="1" y="1794"/>
                    <a:pt x="1394" y="3206"/>
                    <a:pt x="3120" y="3216"/>
                  </a:cubicBezTo>
                  <a:cubicBezTo>
                    <a:pt x="3378" y="3216"/>
                    <a:pt x="3626" y="3178"/>
                    <a:pt x="3884" y="3120"/>
                  </a:cubicBezTo>
                  <a:lnTo>
                    <a:pt x="3884" y="220"/>
                  </a:lnTo>
                  <a:cubicBezTo>
                    <a:pt x="3874" y="96"/>
                    <a:pt x="3779" y="1"/>
                    <a:pt x="365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2635472" y="2687582"/>
              <a:ext cx="311523" cy="14506"/>
            </a:xfrm>
            <a:custGeom>
              <a:avLst/>
              <a:gdLst/>
              <a:ahLst/>
              <a:cxnLst/>
              <a:rect l="l" t="t" r="r" b="b"/>
              <a:pathLst>
                <a:path w="11897" h="554" extrusionOk="0">
                  <a:moveTo>
                    <a:pt x="1" y="0"/>
                  </a:moveTo>
                  <a:lnTo>
                    <a:pt x="1" y="334"/>
                  </a:lnTo>
                  <a:cubicBezTo>
                    <a:pt x="1" y="449"/>
                    <a:pt x="96" y="553"/>
                    <a:pt x="220" y="553"/>
                  </a:cubicBezTo>
                  <a:lnTo>
                    <a:pt x="11678" y="553"/>
                  </a:lnTo>
                  <a:cubicBezTo>
                    <a:pt x="11802" y="553"/>
                    <a:pt x="11897" y="449"/>
                    <a:pt x="11897" y="334"/>
                  </a:cubicBezTo>
                  <a:lnTo>
                    <a:pt x="1189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2655216" y="2517196"/>
              <a:ext cx="272062" cy="151166"/>
            </a:xfrm>
            <a:custGeom>
              <a:avLst/>
              <a:gdLst/>
              <a:ahLst/>
              <a:cxnLst/>
              <a:rect l="l" t="t" r="r" b="b"/>
              <a:pathLst>
                <a:path w="10390" h="5773" extrusionOk="0">
                  <a:moveTo>
                    <a:pt x="220" y="1"/>
                  </a:moveTo>
                  <a:cubicBezTo>
                    <a:pt x="105" y="1"/>
                    <a:pt x="0" y="106"/>
                    <a:pt x="0" y="220"/>
                  </a:cubicBezTo>
                  <a:lnTo>
                    <a:pt x="0" y="5553"/>
                  </a:lnTo>
                  <a:cubicBezTo>
                    <a:pt x="0" y="5677"/>
                    <a:pt x="105" y="5773"/>
                    <a:pt x="220" y="5773"/>
                  </a:cubicBezTo>
                  <a:lnTo>
                    <a:pt x="10389" y="5773"/>
                  </a:lnTo>
                  <a:lnTo>
                    <a:pt x="10389" y="220"/>
                  </a:lnTo>
                  <a:cubicBezTo>
                    <a:pt x="10389" y="106"/>
                    <a:pt x="10284" y="1"/>
                    <a:pt x="10170" y="1"/>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2847807" y="2517196"/>
              <a:ext cx="79471" cy="65227"/>
            </a:xfrm>
            <a:custGeom>
              <a:avLst/>
              <a:gdLst/>
              <a:ahLst/>
              <a:cxnLst/>
              <a:rect l="l" t="t" r="r" b="b"/>
              <a:pathLst>
                <a:path w="3035" h="2491" extrusionOk="0">
                  <a:moveTo>
                    <a:pt x="1" y="1"/>
                  </a:moveTo>
                  <a:cubicBezTo>
                    <a:pt x="296" y="1441"/>
                    <a:pt x="1565" y="2481"/>
                    <a:pt x="3034" y="2491"/>
                  </a:cubicBezTo>
                  <a:lnTo>
                    <a:pt x="3034" y="220"/>
                  </a:lnTo>
                  <a:cubicBezTo>
                    <a:pt x="3034" y="106"/>
                    <a:pt x="2929" y="1"/>
                    <a:pt x="281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2655216" y="2517196"/>
              <a:ext cx="272062" cy="151166"/>
            </a:xfrm>
            <a:custGeom>
              <a:avLst/>
              <a:gdLst/>
              <a:ahLst/>
              <a:cxnLst/>
              <a:rect l="l" t="t" r="r" b="b"/>
              <a:pathLst>
                <a:path w="10390" h="5773" extrusionOk="0">
                  <a:moveTo>
                    <a:pt x="229" y="1"/>
                  </a:moveTo>
                  <a:cubicBezTo>
                    <a:pt x="105" y="1"/>
                    <a:pt x="0" y="106"/>
                    <a:pt x="0" y="220"/>
                  </a:cubicBezTo>
                  <a:lnTo>
                    <a:pt x="0" y="5553"/>
                  </a:lnTo>
                  <a:cubicBezTo>
                    <a:pt x="0" y="5677"/>
                    <a:pt x="105" y="5773"/>
                    <a:pt x="229" y="5773"/>
                  </a:cubicBezTo>
                  <a:lnTo>
                    <a:pt x="10170" y="5773"/>
                  </a:lnTo>
                  <a:cubicBezTo>
                    <a:pt x="10284" y="5773"/>
                    <a:pt x="10389" y="5677"/>
                    <a:pt x="10389" y="5553"/>
                  </a:cubicBezTo>
                  <a:lnTo>
                    <a:pt x="10389" y="5191"/>
                  </a:lnTo>
                  <a:lnTo>
                    <a:pt x="611" y="5191"/>
                  </a:lnTo>
                  <a:lnTo>
                    <a:pt x="611" y="1"/>
                  </a:ln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2770378" y="2678836"/>
              <a:ext cx="41739" cy="10762"/>
            </a:xfrm>
            <a:custGeom>
              <a:avLst/>
              <a:gdLst/>
              <a:ahLst/>
              <a:cxnLst/>
              <a:rect l="l" t="t" r="r" b="b"/>
              <a:pathLst>
                <a:path w="1594" h="411" extrusionOk="0">
                  <a:moveTo>
                    <a:pt x="248" y="0"/>
                  </a:moveTo>
                  <a:cubicBezTo>
                    <a:pt x="0" y="19"/>
                    <a:pt x="0" y="391"/>
                    <a:pt x="248" y="410"/>
                  </a:cubicBezTo>
                  <a:lnTo>
                    <a:pt x="1336" y="410"/>
                  </a:lnTo>
                  <a:cubicBezTo>
                    <a:pt x="1593" y="391"/>
                    <a:pt x="1593" y="19"/>
                    <a:pt x="133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2733404" y="2584910"/>
              <a:ext cx="25504" cy="26002"/>
            </a:xfrm>
            <a:custGeom>
              <a:avLst/>
              <a:gdLst/>
              <a:ahLst/>
              <a:cxnLst/>
              <a:rect l="l" t="t" r="r" b="b"/>
              <a:pathLst>
                <a:path w="974" h="993" extrusionOk="0">
                  <a:moveTo>
                    <a:pt x="220" y="0"/>
                  </a:moveTo>
                  <a:cubicBezTo>
                    <a:pt x="96" y="0"/>
                    <a:pt x="0" y="105"/>
                    <a:pt x="0" y="220"/>
                  </a:cubicBezTo>
                  <a:lnTo>
                    <a:pt x="0" y="773"/>
                  </a:lnTo>
                  <a:cubicBezTo>
                    <a:pt x="0" y="897"/>
                    <a:pt x="96" y="992"/>
                    <a:pt x="220" y="992"/>
                  </a:cubicBezTo>
                  <a:lnTo>
                    <a:pt x="754" y="992"/>
                  </a:lnTo>
                  <a:cubicBezTo>
                    <a:pt x="878" y="992"/>
                    <a:pt x="973" y="897"/>
                    <a:pt x="973" y="773"/>
                  </a:cubicBezTo>
                  <a:lnTo>
                    <a:pt x="973" y="220"/>
                  </a:lnTo>
                  <a:cubicBezTo>
                    <a:pt x="973" y="105"/>
                    <a:pt x="878" y="0"/>
                    <a:pt x="754"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2778364" y="2584910"/>
              <a:ext cx="25766" cy="26002"/>
            </a:xfrm>
            <a:custGeom>
              <a:avLst/>
              <a:gdLst/>
              <a:ahLst/>
              <a:cxnLst/>
              <a:rect l="l" t="t" r="r" b="b"/>
              <a:pathLst>
                <a:path w="984" h="993" extrusionOk="0">
                  <a:moveTo>
                    <a:pt x="229" y="0"/>
                  </a:moveTo>
                  <a:cubicBezTo>
                    <a:pt x="105" y="0"/>
                    <a:pt x="1" y="105"/>
                    <a:pt x="1" y="220"/>
                  </a:cubicBezTo>
                  <a:lnTo>
                    <a:pt x="1" y="773"/>
                  </a:lnTo>
                  <a:cubicBezTo>
                    <a:pt x="1" y="897"/>
                    <a:pt x="105" y="992"/>
                    <a:pt x="229" y="992"/>
                  </a:cubicBezTo>
                  <a:lnTo>
                    <a:pt x="764" y="992"/>
                  </a:lnTo>
                  <a:cubicBezTo>
                    <a:pt x="878" y="992"/>
                    <a:pt x="983" y="897"/>
                    <a:pt x="983" y="773"/>
                  </a:cubicBezTo>
                  <a:lnTo>
                    <a:pt x="983" y="220"/>
                  </a:lnTo>
                  <a:cubicBezTo>
                    <a:pt x="983" y="105"/>
                    <a:pt x="878" y="0"/>
                    <a:pt x="764" y="0"/>
                  </a:cubicBezTo>
                  <a:close/>
                </a:path>
              </a:pathLst>
            </a:custGeom>
            <a:solidFill>
              <a:srgbClr val="BFC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2823585" y="2584910"/>
              <a:ext cx="25504" cy="26002"/>
            </a:xfrm>
            <a:custGeom>
              <a:avLst/>
              <a:gdLst/>
              <a:ahLst/>
              <a:cxnLst/>
              <a:rect l="l" t="t" r="r" b="b"/>
              <a:pathLst>
                <a:path w="974" h="993" extrusionOk="0">
                  <a:moveTo>
                    <a:pt x="220" y="0"/>
                  </a:moveTo>
                  <a:cubicBezTo>
                    <a:pt x="96" y="0"/>
                    <a:pt x="0" y="105"/>
                    <a:pt x="0" y="220"/>
                  </a:cubicBezTo>
                  <a:lnTo>
                    <a:pt x="0" y="773"/>
                  </a:lnTo>
                  <a:cubicBezTo>
                    <a:pt x="0" y="897"/>
                    <a:pt x="96" y="992"/>
                    <a:pt x="220" y="992"/>
                  </a:cubicBezTo>
                  <a:lnTo>
                    <a:pt x="754" y="992"/>
                  </a:lnTo>
                  <a:cubicBezTo>
                    <a:pt x="878" y="992"/>
                    <a:pt x="973" y="897"/>
                    <a:pt x="973" y="773"/>
                  </a:cubicBezTo>
                  <a:lnTo>
                    <a:pt x="973" y="220"/>
                  </a:lnTo>
                  <a:cubicBezTo>
                    <a:pt x="973" y="105"/>
                    <a:pt x="878" y="0"/>
                    <a:pt x="754"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2859799" y="2431780"/>
              <a:ext cx="134669" cy="136424"/>
            </a:xfrm>
            <a:custGeom>
              <a:avLst/>
              <a:gdLst/>
              <a:ahLst/>
              <a:cxnLst/>
              <a:rect l="l" t="t" r="r" b="b"/>
              <a:pathLst>
                <a:path w="5143" h="5210" extrusionOk="0">
                  <a:moveTo>
                    <a:pt x="2576" y="0"/>
                  </a:moveTo>
                  <a:cubicBezTo>
                    <a:pt x="1155" y="0"/>
                    <a:pt x="1" y="1164"/>
                    <a:pt x="1" y="2605"/>
                  </a:cubicBezTo>
                  <a:cubicBezTo>
                    <a:pt x="1" y="4045"/>
                    <a:pt x="1155" y="5209"/>
                    <a:pt x="2576" y="5209"/>
                  </a:cubicBezTo>
                  <a:cubicBezTo>
                    <a:pt x="3988" y="5209"/>
                    <a:pt x="5143" y="4045"/>
                    <a:pt x="5143" y="2605"/>
                  </a:cubicBezTo>
                  <a:cubicBezTo>
                    <a:pt x="5143" y="1164"/>
                    <a:pt x="3988" y="0"/>
                    <a:pt x="257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2904026" y="2482920"/>
              <a:ext cx="39984" cy="34302"/>
            </a:xfrm>
            <a:custGeom>
              <a:avLst/>
              <a:gdLst/>
              <a:ahLst/>
              <a:cxnLst/>
              <a:rect l="l" t="t" r="r" b="b"/>
              <a:pathLst>
                <a:path w="1527" h="1310" extrusionOk="0">
                  <a:moveTo>
                    <a:pt x="887" y="413"/>
                  </a:moveTo>
                  <a:cubicBezTo>
                    <a:pt x="1011" y="423"/>
                    <a:pt x="1116" y="528"/>
                    <a:pt x="1116" y="652"/>
                  </a:cubicBezTo>
                  <a:cubicBezTo>
                    <a:pt x="1116" y="800"/>
                    <a:pt x="999" y="896"/>
                    <a:pt x="876" y="896"/>
                  </a:cubicBezTo>
                  <a:cubicBezTo>
                    <a:pt x="817" y="896"/>
                    <a:pt x="756" y="873"/>
                    <a:pt x="706" y="823"/>
                  </a:cubicBezTo>
                  <a:cubicBezTo>
                    <a:pt x="553" y="671"/>
                    <a:pt x="668" y="413"/>
                    <a:pt x="887" y="413"/>
                  </a:cubicBezTo>
                  <a:close/>
                  <a:moveTo>
                    <a:pt x="869" y="1"/>
                  </a:moveTo>
                  <a:cubicBezTo>
                    <a:pt x="708" y="1"/>
                    <a:pt x="544" y="60"/>
                    <a:pt x="410" y="194"/>
                  </a:cubicBezTo>
                  <a:cubicBezTo>
                    <a:pt x="0" y="614"/>
                    <a:pt x="305" y="1310"/>
                    <a:pt x="887" y="1310"/>
                  </a:cubicBezTo>
                  <a:cubicBezTo>
                    <a:pt x="1240" y="1300"/>
                    <a:pt x="1527" y="1014"/>
                    <a:pt x="1527" y="652"/>
                  </a:cubicBezTo>
                  <a:cubicBezTo>
                    <a:pt x="1527" y="259"/>
                    <a:pt x="1205" y="1"/>
                    <a:pt x="869"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2880433" y="2455190"/>
              <a:ext cx="93638" cy="89841"/>
            </a:xfrm>
            <a:custGeom>
              <a:avLst/>
              <a:gdLst/>
              <a:ahLst/>
              <a:cxnLst/>
              <a:rect l="l" t="t" r="r" b="b"/>
              <a:pathLst>
                <a:path w="3576" h="3431" extrusionOk="0">
                  <a:moveTo>
                    <a:pt x="1785" y="845"/>
                  </a:moveTo>
                  <a:cubicBezTo>
                    <a:pt x="1936" y="845"/>
                    <a:pt x="2089" y="885"/>
                    <a:pt x="2227" y="967"/>
                  </a:cubicBezTo>
                  <a:cubicBezTo>
                    <a:pt x="2418" y="1091"/>
                    <a:pt x="2561" y="1281"/>
                    <a:pt x="2609" y="1510"/>
                  </a:cubicBezTo>
                  <a:cubicBezTo>
                    <a:pt x="2666" y="1730"/>
                    <a:pt x="2628" y="1959"/>
                    <a:pt x="2513" y="2159"/>
                  </a:cubicBezTo>
                  <a:cubicBezTo>
                    <a:pt x="2447" y="2283"/>
                    <a:pt x="2342" y="2378"/>
                    <a:pt x="2227" y="2455"/>
                  </a:cubicBezTo>
                  <a:cubicBezTo>
                    <a:pt x="2089" y="2536"/>
                    <a:pt x="1936" y="2576"/>
                    <a:pt x="1785" y="2576"/>
                  </a:cubicBezTo>
                  <a:cubicBezTo>
                    <a:pt x="1633" y="2576"/>
                    <a:pt x="1483" y="2536"/>
                    <a:pt x="1349" y="2455"/>
                  </a:cubicBezTo>
                  <a:cubicBezTo>
                    <a:pt x="1149" y="2331"/>
                    <a:pt x="1016" y="2140"/>
                    <a:pt x="958" y="1921"/>
                  </a:cubicBezTo>
                  <a:cubicBezTo>
                    <a:pt x="930" y="1787"/>
                    <a:pt x="930" y="1644"/>
                    <a:pt x="958" y="1510"/>
                  </a:cubicBezTo>
                  <a:cubicBezTo>
                    <a:pt x="1016" y="1281"/>
                    <a:pt x="1149" y="1091"/>
                    <a:pt x="1349" y="967"/>
                  </a:cubicBezTo>
                  <a:cubicBezTo>
                    <a:pt x="1483" y="885"/>
                    <a:pt x="1633" y="845"/>
                    <a:pt x="1785" y="845"/>
                  </a:cubicBezTo>
                  <a:close/>
                  <a:moveTo>
                    <a:pt x="1784" y="1"/>
                  </a:moveTo>
                  <a:cubicBezTo>
                    <a:pt x="1686" y="1"/>
                    <a:pt x="1588" y="65"/>
                    <a:pt x="1578" y="194"/>
                  </a:cubicBezTo>
                  <a:lnTo>
                    <a:pt x="1578" y="451"/>
                  </a:lnTo>
                  <a:cubicBezTo>
                    <a:pt x="1388" y="480"/>
                    <a:pt x="1206" y="556"/>
                    <a:pt x="1054" y="671"/>
                  </a:cubicBezTo>
                  <a:lnTo>
                    <a:pt x="872" y="499"/>
                  </a:lnTo>
                  <a:cubicBezTo>
                    <a:pt x="830" y="463"/>
                    <a:pt x="785" y="448"/>
                    <a:pt x="741" y="448"/>
                  </a:cubicBezTo>
                  <a:cubicBezTo>
                    <a:pt x="588" y="448"/>
                    <a:pt x="458" y="637"/>
                    <a:pt x="577" y="785"/>
                  </a:cubicBezTo>
                  <a:lnTo>
                    <a:pt x="758" y="967"/>
                  </a:lnTo>
                  <a:cubicBezTo>
                    <a:pt x="644" y="1129"/>
                    <a:pt x="567" y="1320"/>
                    <a:pt x="539" y="1510"/>
                  </a:cubicBezTo>
                  <a:lnTo>
                    <a:pt x="291" y="1510"/>
                  </a:lnTo>
                  <a:cubicBezTo>
                    <a:pt x="285" y="1510"/>
                    <a:pt x="279" y="1510"/>
                    <a:pt x="273" y="1510"/>
                  </a:cubicBezTo>
                  <a:cubicBezTo>
                    <a:pt x="4" y="1510"/>
                    <a:pt x="1" y="1922"/>
                    <a:pt x="264" y="1922"/>
                  </a:cubicBezTo>
                  <a:cubicBezTo>
                    <a:pt x="273" y="1922"/>
                    <a:pt x="282" y="1921"/>
                    <a:pt x="291" y="1921"/>
                  </a:cubicBezTo>
                  <a:lnTo>
                    <a:pt x="539" y="1921"/>
                  </a:lnTo>
                  <a:cubicBezTo>
                    <a:pt x="567" y="2121"/>
                    <a:pt x="644" y="2302"/>
                    <a:pt x="758" y="2464"/>
                  </a:cubicBezTo>
                  <a:lnTo>
                    <a:pt x="586" y="2646"/>
                  </a:lnTo>
                  <a:cubicBezTo>
                    <a:pt x="407" y="2796"/>
                    <a:pt x="551" y="3016"/>
                    <a:pt x="714" y="3016"/>
                  </a:cubicBezTo>
                  <a:cubicBezTo>
                    <a:pt x="768" y="3016"/>
                    <a:pt x="825" y="2991"/>
                    <a:pt x="872" y="2932"/>
                  </a:cubicBezTo>
                  <a:lnTo>
                    <a:pt x="1054" y="2760"/>
                  </a:lnTo>
                  <a:cubicBezTo>
                    <a:pt x="1206" y="2875"/>
                    <a:pt x="1388" y="2951"/>
                    <a:pt x="1578" y="2979"/>
                  </a:cubicBezTo>
                  <a:lnTo>
                    <a:pt x="1578" y="3237"/>
                  </a:lnTo>
                  <a:cubicBezTo>
                    <a:pt x="1588" y="3366"/>
                    <a:pt x="1686" y="3430"/>
                    <a:pt x="1785" y="3430"/>
                  </a:cubicBezTo>
                  <a:cubicBezTo>
                    <a:pt x="1884" y="3430"/>
                    <a:pt x="1984" y="3366"/>
                    <a:pt x="1998" y="3237"/>
                  </a:cubicBezTo>
                  <a:lnTo>
                    <a:pt x="1998" y="2979"/>
                  </a:lnTo>
                  <a:cubicBezTo>
                    <a:pt x="2189" y="2951"/>
                    <a:pt x="2361" y="2875"/>
                    <a:pt x="2523" y="2760"/>
                  </a:cubicBezTo>
                  <a:lnTo>
                    <a:pt x="2695" y="2932"/>
                  </a:lnTo>
                  <a:cubicBezTo>
                    <a:pt x="2742" y="2991"/>
                    <a:pt x="2799" y="3016"/>
                    <a:pt x="2854" y="3016"/>
                  </a:cubicBezTo>
                  <a:cubicBezTo>
                    <a:pt x="3017" y="3016"/>
                    <a:pt x="3162" y="2796"/>
                    <a:pt x="2990" y="2646"/>
                  </a:cubicBezTo>
                  <a:lnTo>
                    <a:pt x="2809" y="2464"/>
                  </a:lnTo>
                  <a:cubicBezTo>
                    <a:pt x="2924" y="2302"/>
                    <a:pt x="3000" y="2121"/>
                    <a:pt x="3038" y="1921"/>
                  </a:cubicBezTo>
                  <a:lnTo>
                    <a:pt x="3286" y="1921"/>
                  </a:lnTo>
                  <a:cubicBezTo>
                    <a:pt x="3295" y="1921"/>
                    <a:pt x="3304" y="1922"/>
                    <a:pt x="3312" y="1922"/>
                  </a:cubicBezTo>
                  <a:cubicBezTo>
                    <a:pt x="3576" y="1922"/>
                    <a:pt x="3573" y="1510"/>
                    <a:pt x="3304" y="1510"/>
                  </a:cubicBezTo>
                  <a:cubicBezTo>
                    <a:pt x="3298" y="1510"/>
                    <a:pt x="3292" y="1510"/>
                    <a:pt x="3286" y="1510"/>
                  </a:cubicBezTo>
                  <a:lnTo>
                    <a:pt x="3038" y="1510"/>
                  </a:lnTo>
                  <a:cubicBezTo>
                    <a:pt x="3000" y="1310"/>
                    <a:pt x="2924" y="1129"/>
                    <a:pt x="2809" y="967"/>
                  </a:cubicBezTo>
                  <a:lnTo>
                    <a:pt x="2990" y="785"/>
                  </a:lnTo>
                  <a:cubicBezTo>
                    <a:pt x="3115" y="631"/>
                    <a:pt x="2986" y="443"/>
                    <a:pt x="2832" y="443"/>
                  </a:cubicBezTo>
                  <a:cubicBezTo>
                    <a:pt x="2786" y="443"/>
                    <a:pt x="2739" y="460"/>
                    <a:pt x="2695" y="499"/>
                  </a:cubicBezTo>
                  <a:lnTo>
                    <a:pt x="2523" y="671"/>
                  </a:lnTo>
                  <a:cubicBezTo>
                    <a:pt x="2361" y="556"/>
                    <a:pt x="2179" y="480"/>
                    <a:pt x="1989" y="451"/>
                  </a:cubicBezTo>
                  <a:lnTo>
                    <a:pt x="1989" y="194"/>
                  </a:lnTo>
                  <a:cubicBezTo>
                    <a:pt x="1979" y="65"/>
                    <a:pt x="1881" y="1"/>
                    <a:pt x="1784"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59"/>
          <p:cNvGrpSpPr/>
          <p:nvPr/>
        </p:nvGrpSpPr>
        <p:grpSpPr>
          <a:xfrm>
            <a:off x="5376733" y="2061709"/>
            <a:ext cx="371487" cy="366826"/>
            <a:chOff x="3513796" y="2882084"/>
            <a:chExt cx="371487" cy="366826"/>
          </a:xfrm>
        </p:grpSpPr>
        <p:sp>
          <p:nvSpPr>
            <p:cNvPr id="651" name="Google Shape;651;p59"/>
            <p:cNvSpPr/>
            <p:nvPr/>
          </p:nvSpPr>
          <p:spPr>
            <a:xfrm>
              <a:off x="3696384" y="2890725"/>
              <a:ext cx="11024" cy="60409"/>
            </a:xfrm>
            <a:custGeom>
              <a:avLst/>
              <a:gdLst/>
              <a:ahLst/>
              <a:cxnLst/>
              <a:rect l="l" t="t" r="r" b="b"/>
              <a:pathLst>
                <a:path w="421" h="2307" extrusionOk="0">
                  <a:moveTo>
                    <a:pt x="206" y="0"/>
                  </a:moveTo>
                  <a:cubicBezTo>
                    <a:pt x="103" y="0"/>
                    <a:pt x="1" y="70"/>
                    <a:pt x="1" y="208"/>
                  </a:cubicBezTo>
                  <a:lnTo>
                    <a:pt x="1" y="2097"/>
                  </a:lnTo>
                  <a:cubicBezTo>
                    <a:pt x="1" y="2211"/>
                    <a:pt x="96" y="2307"/>
                    <a:pt x="211" y="2307"/>
                  </a:cubicBezTo>
                  <a:cubicBezTo>
                    <a:pt x="325" y="2307"/>
                    <a:pt x="421" y="2211"/>
                    <a:pt x="411" y="2097"/>
                  </a:cubicBezTo>
                  <a:lnTo>
                    <a:pt x="411" y="208"/>
                  </a:lnTo>
                  <a:cubicBezTo>
                    <a:pt x="411" y="70"/>
                    <a:pt x="308" y="0"/>
                    <a:pt x="20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3682899" y="2882084"/>
              <a:ext cx="32993" cy="28332"/>
            </a:xfrm>
            <a:custGeom>
              <a:avLst/>
              <a:gdLst/>
              <a:ahLst/>
              <a:cxnLst/>
              <a:rect l="l" t="t" r="r" b="b"/>
              <a:pathLst>
                <a:path w="1260" h="1082" extrusionOk="0">
                  <a:moveTo>
                    <a:pt x="720" y="1"/>
                  </a:moveTo>
                  <a:cubicBezTo>
                    <a:pt x="589" y="1"/>
                    <a:pt x="455" y="49"/>
                    <a:pt x="344" y="156"/>
                  </a:cubicBezTo>
                  <a:cubicBezTo>
                    <a:pt x="1" y="500"/>
                    <a:pt x="249" y="1082"/>
                    <a:pt x="726" y="1082"/>
                  </a:cubicBezTo>
                  <a:cubicBezTo>
                    <a:pt x="1021" y="1082"/>
                    <a:pt x="1260" y="834"/>
                    <a:pt x="1260" y="538"/>
                  </a:cubicBezTo>
                  <a:cubicBezTo>
                    <a:pt x="1260" y="215"/>
                    <a:pt x="997" y="1"/>
                    <a:pt x="720"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3754357" y="2890725"/>
              <a:ext cx="10762" cy="60409"/>
            </a:xfrm>
            <a:custGeom>
              <a:avLst/>
              <a:gdLst/>
              <a:ahLst/>
              <a:cxnLst/>
              <a:rect l="l" t="t" r="r" b="b"/>
              <a:pathLst>
                <a:path w="411" h="2307" extrusionOk="0">
                  <a:moveTo>
                    <a:pt x="205" y="0"/>
                  </a:moveTo>
                  <a:cubicBezTo>
                    <a:pt x="103" y="0"/>
                    <a:pt x="0" y="70"/>
                    <a:pt x="0" y="208"/>
                  </a:cubicBezTo>
                  <a:lnTo>
                    <a:pt x="0" y="2097"/>
                  </a:lnTo>
                  <a:cubicBezTo>
                    <a:pt x="0" y="2211"/>
                    <a:pt x="86" y="2307"/>
                    <a:pt x="200" y="2307"/>
                  </a:cubicBezTo>
                  <a:cubicBezTo>
                    <a:pt x="315" y="2307"/>
                    <a:pt x="410" y="2211"/>
                    <a:pt x="410" y="2097"/>
                  </a:cubicBezTo>
                  <a:lnTo>
                    <a:pt x="410" y="208"/>
                  </a:lnTo>
                  <a:cubicBezTo>
                    <a:pt x="410" y="70"/>
                    <a:pt x="308" y="0"/>
                    <a:pt x="205"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740610" y="2882084"/>
              <a:ext cx="33255" cy="28332"/>
            </a:xfrm>
            <a:custGeom>
              <a:avLst/>
              <a:gdLst/>
              <a:ahLst/>
              <a:cxnLst/>
              <a:rect l="l" t="t" r="r" b="b"/>
              <a:pathLst>
                <a:path w="1270" h="1082" extrusionOk="0">
                  <a:moveTo>
                    <a:pt x="722" y="1"/>
                  </a:moveTo>
                  <a:cubicBezTo>
                    <a:pt x="590" y="1"/>
                    <a:pt x="454" y="49"/>
                    <a:pt x="344" y="156"/>
                  </a:cubicBezTo>
                  <a:cubicBezTo>
                    <a:pt x="0" y="500"/>
                    <a:pt x="248" y="1082"/>
                    <a:pt x="725" y="1082"/>
                  </a:cubicBezTo>
                  <a:cubicBezTo>
                    <a:pt x="1021" y="1082"/>
                    <a:pt x="1260" y="834"/>
                    <a:pt x="1269" y="538"/>
                  </a:cubicBezTo>
                  <a:cubicBezTo>
                    <a:pt x="1269" y="215"/>
                    <a:pt x="1002" y="1"/>
                    <a:pt x="722"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3638698" y="2890725"/>
              <a:ext cx="10762" cy="60409"/>
            </a:xfrm>
            <a:custGeom>
              <a:avLst/>
              <a:gdLst/>
              <a:ahLst/>
              <a:cxnLst/>
              <a:rect l="l" t="t" r="r" b="b"/>
              <a:pathLst>
                <a:path w="411" h="2307" extrusionOk="0">
                  <a:moveTo>
                    <a:pt x="205" y="0"/>
                  </a:moveTo>
                  <a:cubicBezTo>
                    <a:pt x="103" y="0"/>
                    <a:pt x="0" y="70"/>
                    <a:pt x="0" y="208"/>
                  </a:cubicBezTo>
                  <a:lnTo>
                    <a:pt x="0" y="2097"/>
                  </a:lnTo>
                  <a:cubicBezTo>
                    <a:pt x="0" y="2211"/>
                    <a:pt x="96" y="2307"/>
                    <a:pt x="210" y="2307"/>
                  </a:cubicBezTo>
                  <a:cubicBezTo>
                    <a:pt x="324" y="2307"/>
                    <a:pt x="410" y="2211"/>
                    <a:pt x="410" y="2097"/>
                  </a:cubicBezTo>
                  <a:lnTo>
                    <a:pt x="410" y="208"/>
                  </a:lnTo>
                  <a:cubicBezTo>
                    <a:pt x="410" y="70"/>
                    <a:pt x="308" y="0"/>
                    <a:pt x="205"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3625187" y="2882084"/>
              <a:ext cx="33019" cy="28332"/>
            </a:xfrm>
            <a:custGeom>
              <a:avLst/>
              <a:gdLst/>
              <a:ahLst/>
              <a:cxnLst/>
              <a:rect l="l" t="t" r="r" b="b"/>
              <a:pathLst>
                <a:path w="1261" h="1082" extrusionOk="0">
                  <a:moveTo>
                    <a:pt x="716" y="1"/>
                  </a:moveTo>
                  <a:cubicBezTo>
                    <a:pt x="585" y="1"/>
                    <a:pt x="452" y="49"/>
                    <a:pt x="344" y="156"/>
                  </a:cubicBezTo>
                  <a:cubicBezTo>
                    <a:pt x="1" y="500"/>
                    <a:pt x="239" y="1082"/>
                    <a:pt x="726" y="1082"/>
                  </a:cubicBezTo>
                  <a:cubicBezTo>
                    <a:pt x="1022" y="1082"/>
                    <a:pt x="1260" y="834"/>
                    <a:pt x="1260" y="538"/>
                  </a:cubicBezTo>
                  <a:cubicBezTo>
                    <a:pt x="1260" y="215"/>
                    <a:pt x="993" y="1"/>
                    <a:pt x="71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3696384" y="3179991"/>
              <a:ext cx="10788" cy="60173"/>
            </a:xfrm>
            <a:custGeom>
              <a:avLst/>
              <a:gdLst/>
              <a:ahLst/>
              <a:cxnLst/>
              <a:rect l="l" t="t" r="r" b="b"/>
              <a:pathLst>
                <a:path w="412" h="2298" extrusionOk="0">
                  <a:moveTo>
                    <a:pt x="206" y="1"/>
                  </a:moveTo>
                  <a:cubicBezTo>
                    <a:pt x="103" y="1"/>
                    <a:pt x="1" y="70"/>
                    <a:pt x="1" y="208"/>
                  </a:cubicBezTo>
                  <a:lnTo>
                    <a:pt x="1" y="2097"/>
                  </a:lnTo>
                  <a:cubicBezTo>
                    <a:pt x="1" y="2202"/>
                    <a:pt x="96" y="2297"/>
                    <a:pt x="211" y="2297"/>
                  </a:cubicBezTo>
                  <a:cubicBezTo>
                    <a:pt x="325" y="2297"/>
                    <a:pt x="411" y="2212"/>
                    <a:pt x="411" y="2097"/>
                  </a:cubicBezTo>
                  <a:lnTo>
                    <a:pt x="411" y="208"/>
                  </a:lnTo>
                  <a:cubicBezTo>
                    <a:pt x="411" y="70"/>
                    <a:pt x="308" y="1"/>
                    <a:pt x="20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3682899" y="3220656"/>
              <a:ext cx="32993" cy="28254"/>
            </a:xfrm>
            <a:custGeom>
              <a:avLst/>
              <a:gdLst/>
              <a:ahLst/>
              <a:cxnLst/>
              <a:rect l="l" t="t" r="r" b="b"/>
              <a:pathLst>
                <a:path w="1260" h="1079" extrusionOk="0">
                  <a:moveTo>
                    <a:pt x="725" y="1"/>
                  </a:moveTo>
                  <a:cubicBezTo>
                    <a:pt x="592" y="1"/>
                    <a:pt x="456" y="51"/>
                    <a:pt x="344" y="162"/>
                  </a:cubicBezTo>
                  <a:cubicBezTo>
                    <a:pt x="1" y="496"/>
                    <a:pt x="249" y="1078"/>
                    <a:pt x="726" y="1078"/>
                  </a:cubicBezTo>
                  <a:cubicBezTo>
                    <a:pt x="1021" y="1078"/>
                    <a:pt x="1260" y="840"/>
                    <a:pt x="1260" y="544"/>
                  </a:cubicBezTo>
                  <a:cubicBezTo>
                    <a:pt x="1260" y="216"/>
                    <a:pt x="1000" y="1"/>
                    <a:pt x="725"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3638698" y="3179991"/>
              <a:ext cx="10762" cy="60173"/>
            </a:xfrm>
            <a:custGeom>
              <a:avLst/>
              <a:gdLst/>
              <a:ahLst/>
              <a:cxnLst/>
              <a:rect l="l" t="t" r="r" b="b"/>
              <a:pathLst>
                <a:path w="411" h="2298" extrusionOk="0">
                  <a:moveTo>
                    <a:pt x="205" y="1"/>
                  </a:moveTo>
                  <a:cubicBezTo>
                    <a:pt x="103" y="1"/>
                    <a:pt x="0" y="70"/>
                    <a:pt x="0" y="208"/>
                  </a:cubicBezTo>
                  <a:lnTo>
                    <a:pt x="0" y="2097"/>
                  </a:lnTo>
                  <a:cubicBezTo>
                    <a:pt x="0" y="2202"/>
                    <a:pt x="96" y="2297"/>
                    <a:pt x="210" y="2297"/>
                  </a:cubicBezTo>
                  <a:cubicBezTo>
                    <a:pt x="315" y="2297"/>
                    <a:pt x="410" y="2212"/>
                    <a:pt x="410" y="2097"/>
                  </a:cubicBezTo>
                  <a:lnTo>
                    <a:pt x="410" y="208"/>
                  </a:lnTo>
                  <a:cubicBezTo>
                    <a:pt x="410" y="70"/>
                    <a:pt x="308" y="1"/>
                    <a:pt x="205"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3625187" y="3220656"/>
              <a:ext cx="33019" cy="28254"/>
            </a:xfrm>
            <a:custGeom>
              <a:avLst/>
              <a:gdLst/>
              <a:ahLst/>
              <a:cxnLst/>
              <a:rect l="l" t="t" r="r" b="b"/>
              <a:pathLst>
                <a:path w="1261" h="1079" extrusionOk="0">
                  <a:moveTo>
                    <a:pt x="721" y="1"/>
                  </a:moveTo>
                  <a:cubicBezTo>
                    <a:pt x="588" y="1"/>
                    <a:pt x="453" y="51"/>
                    <a:pt x="344" y="162"/>
                  </a:cubicBezTo>
                  <a:cubicBezTo>
                    <a:pt x="1" y="496"/>
                    <a:pt x="239" y="1078"/>
                    <a:pt x="726" y="1078"/>
                  </a:cubicBezTo>
                  <a:cubicBezTo>
                    <a:pt x="1022" y="1078"/>
                    <a:pt x="1260" y="840"/>
                    <a:pt x="1260" y="544"/>
                  </a:cubicBezTo>
                  <a:cubicBezTo>
                    <a:pt x="1260" y="216"/>
                    <a:pt x="995" y="1"/>
                    <a:pt x="721"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3754227" y="3179991"/>
              <a:ext cx="10893" cy="60173"/>
            </a:xfrm>
            <a:custGeom>
              <a:avLst/>
              <a:gdLst/>
              <a:ahLst/>
              <a:cxnLst/>
              <a:rect l="l" t="t" r="r" b="b"/>
              <a:pathLst>
                <a:path w="416" h="2298" extrusionOk="0">
                  <a:moveTo>
                    <a:pt x="203" y="1"/>
                  </a:moveTo>
                  <a:cubicBezTo>
                    <a:pt x="100" y="1"/>
                    <a:pt x="0" y="70"/>
                    <a:pt x="5" y="208"/>
                  </a:cubicBezTo>
                  <a:lnTo>
                    <a:pt x="5" y="2097"/>
                  </a:lnTo>
                  <a:cubicBezTo>
                    <a:pt x="5" y="2202"/>
                    <a:pt x="91" y="2297"/>
                    <a:pt x="205" y="2297"/>
                  </a:cubicBezTo>
                  <a:cubicBezTo>
                    <a:pt x="320" y="2297"/>
                    <a:pt x="406" y="2212"/>
                    <a:pt x="415" y="2097"/>
                  </a:cubicBezTo>
                  <a:lnTo>
                    <a:pt x="415" y="208"/>
                  </a:lnTo>
                  <a:cubicBezTo>
                    <a:pt x="411" y="70"/>
                    <a:pt x="306" y="1"/>
                    <a:pt x="203"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3740610" y="3220656"/>
              <a:ext cx="33255" cy="28254"/>
            </a:xfrm>
            <a:custGeom>
              <a:avLst/>
              <a:gdLst/>
              <a:ahLst/>
              <a:cxnLst/>
              <a:rect l="l" t="t" r="r" b="b"/>
              <a:pathLst>
                <a:path w="1270" h="1079" extrusionOk="0">
                  <a:moveTo>
                    <a:pt x="727" y="1"/>
                  </a:moveTo>
                  <a:cubicBezTo>
                    <a:pt x="593" y="1"/>
                    <a:pt x="456" y="51"/>
                    <a:pt x="344" y="162"/>
                  </a:cubicBezTo>
                  <a:cubicBezTo>
                    <a:pt x="0" y="496"/>
                    <a:pt x="248" y="1078"/>
                    <a:pt x="725" y="1078"/>
                  </a:cubicBezTo>
                  <a:cubicBezTo>
                    <a:pt x="1021" y="1078"/>
                    <a:pt x="1260" y="840"/>
                    <a:pt x="1269" y="544"/>
                  </a:cubicBezTo>
                  <a:cubicBezTo>
                    <a:pt x="1269" y="216"/>
                    <a:pt x="1004" y="1"/>
                    <a:pt x="727"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3814557" y="3060273"/>
              <a:ext cx="63708" cy="10762"/>
            </a:xfrm>
            <a:custGeom>
              <a:avLst/>
              <a:gdLst/>
              <a:ahLst/>
              <a:cxnLst/>
              <a:rect l="l" t="t" r="r" b="b"/>
              <a:pathLst>
                <a:path w="2433" h="411" extrusionOk="0">
                  <a:moveTo>
                    <a:pt x="277" y="1"/>
                  </a:moveTo>
                  <a:cubicBezTo>
                    <a:pt x="0" y="1"/>
                    <a:pt x="0" y="411"/>
                    <a:pt x="277" y="411"/>
                  </a:cubicBezTo>
                  <a:lnTo>
                    <a:pt x="2156" y="411"/>
                  </a:lnTo>
                  <a:cubicBezTo>
                    <a:pt x="2433" y="411"/>
                    <a:pt x="2433" y="1"/>
                    <a:pt x="215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3852263" y="3051344"/>
              <a:ext cx="33019" cy="28201"/>
            </a:xfrm>
            <a:custGeom>
              <a:avLst/>
              <a:gdLst/>
              <a:ahLst/>
              <a:cxnLst/>
              <a:rect l="l" t="t" r="r" b="b"/>
              <a:pathLst>
                <a:path w="1261" h="1077" extrusionOk="0">
                  <a:moveTo>
                    <a:pt x="716" y="1"/>
                  </a:moveTo>
                  <a:cubicBezTo>
                    <a:pt x="585" y="1"/>
                    <a:pt x="452" y="50"/>
                    <a:pt x="344" y="160"/>
                  </a:cubicBezTo>
                  <a:cubicBezTo>
                    <a:pt x="1" y="504"/>
                    <a:pt x="239" y="1076"/>
                    <a:pt x="726" y="1076"/>
                  </a:cubicBezTo>
                  <a:cubicBezTo>
                    <a:pt x="1022" y="1076"/>
                    <a:pt x="1260" y="838"/>
                    <a:pt x="1260" y="542"/>
                  </a:cubicBezTo>
                  <a:cubicBezTo>
                    <a:pt x="1260" y="219"/>
                    <a:pt x="993" y="1"/>
                    <a:pt x="71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3814557" y="311798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3852263" y="3109056"/>
              <a:ext cx="33019" cy="28437"/>
            </a:xfrm>
            <a:custGeom>
              <a:avLst/>
              <a:gdLst/>
              <a:ahLst/>
              <a:cxnLst/>
              <a:rect l="l" t="t" r="r" b="b"/>
              <a:pathLst>
                <a:path w="1261" h="1086" extrusionOk="0">
                  <a:moveTo>
                    <a:pt x="716" y="0"/>
                  </a:moveTo>
                  <a:cubicBezTo>
                    <a:pt x="585" y="0"/>
                    <a:pt x="452" y="50"/>
                    <a:pt x="344" y="160"/>
                  </a:cubicBezTo>
                  <a:cubicBezTo>
                    <a:pt x="1" y="504"/>
                    <a:pt x="239" y="1086"/>
                    <a:pt x="726" y="1086"/>
                  </a:cubicBezTo>
                  <a:cubicBezTo>
                    <a:pt x="1022" y="1076"/>
                    <a:pt x="1260" y="837"/>
                    <a:pt x="1260" y="542"/>
                  </a:cubicBezTo>
                  <a:cubicBezTo>
                    <a:pt x="1260" y="218"/>
                    <a:pt x="993" y="0"/>
                    <a:pt x="716"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3814557" y="300232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3852263" y="2993580"/>
              <a:ext cx="33019" cy="28254"/>
            </a:xfrm>
            <a:custGeom>
              <a:avLst/>
              <a:gdLst/>
              <a:ahLst/>
              <a:cxnLst/>
              <a:rect l="l" t="t" r="r" b="b"/>
              <a:pathLst>
                <a:path w="1261" h="1079" extrusionOk="0">
                  <a:moveTo>
                    <a:pt x="720" y="1"/>
                  </a:moveTo>
                  <a:cubicBezTo>
                    <a:pt x="588" y="1"/>
                    <a:pt x="453" y="51"/>
                    <a:pt x="344" y="163"/>
                  </a:cubicBezTo>
                  <a:cubicBezTo>
                    <a:pt x="1" y="497"/>
                    <a:pt x="239" y="1079"/>
                    <a:pt x="726" y="1079"/>
                  </a:cubicBezTo>
                  <a:cubicBezTo>
                    <a:pt x="1022" y="1079"/>
                    <a:pt x="1260" y="840"/>
                    <a:pt x="1260" y="544"/>
                  </a:cubicBezTo>
                  <a:cubicBezTo>
                    <a:pt x="1260" y="216"/>
                    <a:pt x="995" y="1"/>
                    <a:pt x="720"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3525265" y="3060273"/>
              <a:ext cx="63996" cy="10762"/>
            </a:xfrm>
            <a:custGeom>
              <a:avLst/>
              <a:gdLst/>
              <a:ahLst/>
              <a:cxnLst/>
              <a:rect l="l" t="t" r="r" b="b"/>
              <a:pathLst>
                <a:path w="2444" h="411" extrusionOk="0">
                  <a:moveTo>
                    <a:pt x="2176" y="1"/>
                  </a:moveTo>
                  <a:cubicBezTo>
                    <a:pt x="2173" y="1"/>
                    <a:pt x="2170" y="1"/>
                    <a:pt x="2167" y="1"/>
                  </a:cubicBezTo>
                  <a:lnTo>
                    <a:pt x="278" y="1"/>
                  </a:lnTo>
                  <a:cubicBezTo>
                    <a:pt x="1" y="1"/>
                    <a:pt x="1" y="411"/>
                    <a:pt x="278" y="411"/>
                  </a:cubicBezTo>
                  <a:lnTo>
                    <a:pt x="2167" y="411"/>
                  </a:lnTo>
                  <a:cubicBezTo>
                    <a:pt x="2440" y="401"/>
                    <a:pt x="2443" y="1"/>
                    <a:pt x="217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3513796" y="3051344"/>
              <a:ext cx="32993" cy="28201"/>
            </a:xfrm>
            <a:custGeom>
              <a:avLst/>
              <a:gdLst/>
              <a:ahLst/>
              <a:cxnLst/>
              <a:rect l="l" t="t" r="r" b="b"/>
              <a:pathLst>
                <a:path w="1260" h="1077" extrusionOk="0">
                  <a:moveTo>
                    <a:pt x="713" y="1"/>
                  </a:moveTo>
                  <a:cubicBezTo>
                    <a:pt x="580" y="1"/>
                    <a:pt x="445" y="50"/>
                    <a:pt x="334" y="160"/>
                  </a:cubicBezTo>
                  <a:cubicBezTo>
                    <a:pt x="0" y="504"/>
                    <a:pt x="239" y="1076"/>
                    <a:pt x="716" y="1076"/>
                  </a:cubicBezTo>
                  <a:cubicBezTo>
                    <a:pt x="1011" y="1076"/>
                    <a:pt x="1259" y="838"/>
                    <a:pt x="1259" y="542"/>
                  </a:cubicBezTo>
                  <a:cubicBezTo>
                    <a:pt x="1259" y="219"/>
                    <a:pt x="992" y="1"/>
                    <a:pt x="713"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3525265" y="300232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3513796" y="2993580"/>
              <a:ext cx="32993" cy="28254"/>
            </a:xfrm>
            <a:custGeom>
              <a:avLst/>
              <a:gdLst/>
              <a:ahLst/>
              <a:cxnLst/>
              <a:rect l="l" t="t" r="r" b="b"/>
              <a:pathLst>
                <a:path w="1260" h="1079" extrusionOk="0">
                  <a:moveTo>
                    <a:pt x="717" y="1"/>
                  </a:moveTo>
                  <a:cubicBezTo>
                    <a:pt x="583" y="1"/>
                    <a:pt x="446" y="51"/>
                    <a:pt x="334" y="163"/>
                  </a:cubicBezTo>
                  <a:cubicBezTo>
                    <a:pt x="0" y="497"/>
                    <a:pt x="239" y="1079"/>
                    <a:pt x="716" y="1079"/>
                  </a:cubicBezTo>
                  <a:cubicBezTo>
                    <a:pt x="1011" y="1079"/>
                    <a:pt x="1259" y="840"/>
                    <a:pt x="1259" y="544"/>
                  </a:cubicBezTo>
                  <a:cubicBezTo>
                    <a:pt x="1259" y="216"/>
                    <a:pt x="995" y="1"/>
                    <a:pt x="717"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3525265" y="311798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513796" y="3109056"/>
              <a:ext cx="32993" cy="28437"/>
            </a:xfrm>
            <a:custGeom>
              <a:avLst/>
              <a:gdLst/>
              <a:ahLst/>
              <a:cxnLst/>
              <a:rect l="l" t="t" r="r" b="b"/>
              <a:pathLst>
                <a:path w="1260" h="1086" extrusionOk="0">
                  <a:moveTo>
                    <a:pt x="713" y="0"/>
                  </a:moveTo>
                  <a:cubicBezTo>
                    <a:pt x="580" y="0"/>
                    <a:pt x="445" y="50"/>
                    <a:pt x="334" y="160"/>
                  </a:cubicBezTo>
                  <a:cubicBezTo>
                    <a:pt x="0" y="504"/>
                    <a:pt x="239" y="1086"/>
                    <a:pt x="716" y="1086"/>
                  </a:cubicBezTo>
                  <a:cubicBezTo>
                    <a:pt x="1011" y="1076"/>
                    <a:pt x="1259" y="837"/>
                    <a:pt x="1259" y="542"/>
                  </a:cubicBezTo>
                  <a:cubicBezTo>
                    <a:pt x="1259" y="218"/>
                    <a:pt x="992" y="0"/>
                    <a:pt x="713"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581982" y="2945609"/>
              <a:ext cx="239828" cy="239855"/>
            </a:xfrm>
            <a:custGeom>
              <a:avLst/>
              <a:gdLst/>
              <a:ahLst/>
              <a:cxnLst/>
              <a:rect l="l" t="t" r="r" b="b"/>
              <a:pathLst>
                <a:path w="9159" h="9160" extrusionOk="0">
                  <a:moveTo>
                    <a:pt x="220" y="1"/>
                  </a:moveTo>
                  <a:cubicBezTo>
                    <a:pt x="96" y="1"/>
                    <a:pt x="1" y="96"/>
                    <a:pt x="1" y="220"/>
                  </a:cubicBezTo>
                  <a:lnTo>
                    <a:pt x="1" y="8940"/>
                  </a:lnTo>
                  <a:cubicBezTo>
                    <a:pt x="1" y="9054"/>
                    <a:pt x="96" y="9159"/>
                    <a:pt x="220" y="9159"/>
                  </a:cubicBezTo>
                  <a:lnTo>
                    <a:pt x="8939" y="9159"/>
                  </a:lnTo>
                  <a:cubicBezTo>
                    <a:pt x="9054" y="9159"/>
                    <a:pt x="9159" y="9054"/>
                    <a:pt x="9159" y="8940"/>
                  </a:cubicBezTo>
                  <a:lnTo>
                    <a:pt x="9159" y="220"/>
                  </a:lnTo>
                  <a:cubicBezTo>
                    <a:pt x="9159" y="96"/>
                    <a:pt x="9054" y="1"/>
                    <a:pt x="8939" y="1"/>
                  </a:cubicBezTo>
                  <a:close/>
                </a:path>
              </a:pathLst>
            </a:custGeom>
            <a:solidFill>
              <a:srgbClr val="AEB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3599709" y="2963362"/>
              <a:ext cx="204374" cy="204348"/>
            </a:xfrm>
            <a:custGeom>
              <a:avLst/>
              <a:gdLst/>
              <a:ahLst/>
              <a:cxnLst/>
              <a:rect l="l" t="t" r="r" b="b"/>
              <a:pathLst>
                <a:path w="7805" h="7804" extrusionOk="0">
                  <a:moveTo>
                    <a:pt x="220" y="0"/>
                  </a:moveTo>
                  <a:cubicBezTo>
                    <a:pt x="96" y="0"/>
                    <a:pt x="1" y="96"/>
                    <a:pt x="1" y="220"/>
                  </a:cubicBez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3599709" y="2963362"/>
              <a:ext cx="204374" cy="204348"/>
            </a:xfrm>
            <a:custGeom>
              <a:avLst/>
              <a:gdLst/>
              <a:ahLst/>
              <a:cxnLst/>
              <a:rect l="l" t="t" r="r" b="b"/>
              <a:pathLst>
                <a:path w="7805" h="7804" extrusionOk="0">
                  <a:moveTo>
                    <a:pt x="7261" y="0"/>
                  </a:moveTo>
                  <a:lnTo>
                    <a:pt x="7261" y="7260"/>
                  </a:lnTo>
                  <a:lnTo>
                    <a:pt x="1" y="7260"/>
                  </a:ln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3649932" y="3013559"/>
              <a:ext cx="104190" cy="103954"/>
            </a:xfrm>
            <a:custGeom>
              <a:avLst/>
              <a:gdLst/>
              <a:ahLst/>
              <a:cxnLst/>
              <a:rect l="l" t="t" r="r" b="b"/>
              <a:pathLst>
                <a:path w="3979" h="3970" extrusionOk="0">
                  <a:moveTo>
                    <a:pt x="353" y="1"/>
                  </a:moveTo>
                  <a:cubicBezTo>
                    <a:pt x="153" y="1"/>
                    <a:pt x="0" y="153"/>
                    <a:pt x="0" y="344"/>
                  </a:cubicBezTo>
                  <a:lnTo>
                    <a:pt x="0" y="3626"/>
                  </a:lnTo>
                  <a:cubicBezTo>
                    <a:pt x="0" y="3817"/>
                    <a:pt x="153" y="3969"/>
                    <a:pt x="344" y="3969"/>
                  </a:cubicBezTo>
                  <a:lnTo>
                    <a:pt x="3626" y="3969"/>
                  </a:lnTo>
                  <a:cubicBezTo>
                    <a:pt x="3816" y="3969"/>
                    <a:pt x="3979" y="3817"/>
                    <a:pt x="3979" y="3626"/>
                  </a:cubicBezTo>
                  <a:lnTo>
                    <a:pt x="3979" y="344"/>
                  </a:lnTo>
                  <a:cubicBezTo>
                    <a:pt x="3979" y="153"/>
                    <a:pt x="3816" y="1"/>
                    <a:pt x="362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3665171" y="3028798"/>
              <a:ext cx="73475" cy="73475"/>
            </a:xfrm>
            <a:custGeom>
              <a:avLst/>
              <a:gdLst/>
              <a:ahLst/>
              <a:cxnLst/>
              <a:rect l="l" t="t" r="r" b="b"/>
              <a:pathLst>
                <a:path w="2806" h="2806" extrusionOk="0">
                  <a:moveTo>
                    <a:pt x="220" y="1"/>
                  </a:moveTo>
                  <a:cubicBezTo>
                    <a:pt x="96" y="1"/>
                    <a:pt x="0" y="96"/>
                    <a:pt x="0" y="220"/>
                  </a:cubicBezTo>
                  <a:lnTo>
                    <a:pt x="0" y="2586"/>
                  </a:lnTo>
                  <a:cubicBezTo>
                    <a:pt x="0" y="2700"/>
                    <a:pt x="96" y="2805"/>
                    <a:pt x="220" y="2805"/>
                  </a:cubicBezTo>
                  <a:lnTo>
                    <a:pt x="2586" y="2805"/>
                  </a:lnTo>
                  <a:cubicBezTo>
                    <a:pt x="2710" y="2805"/>
                    <a:pt x="2805" y="2710"/>
                    <a:pt x="2805" y="2586"/>
                  </a:cubicBezTo>
                  <a:lnTo>
                    <a:pt x="2805" y="220"/>
                  </a:lnTo>
                  <a:cubicBezTo>
                    <a:pt x="2805" y="96"/>
                    <a:pt x="2710" y="1"/>
                    <a:pt x="258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3621442"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5" y="649"/>
                    <a:pt x="735" y="53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649670" y="2984834"/>
              <a:ext cx="19508" cy="19508"/>
            </a:xfrm>
            <a:custGeom>
              <a:avLst/>
              <a:gdLst/>
              <a:ahLst/>
              <a:cxnLst/>
              <a:rect l="l" t="t" r="r" b="b"/>
              <a:pathLst>
                <a:path w="745" h="745" extrusionOk="0">
                  <a:moveTo>
                    <a:pt x="201" y="1"/>
                  </a:moveTo>
                  <a:cubicBezTo>
                    <a:pt x="96" y="1"/>
                    <a:pt x="1" y="96"/>
                    <a:pt x="1" y="211"/>
                  </a:cubicBezTo>
                  <a:lnTo>
                    <a:pt x="1" y="535"/>
                  </a:lnTo>
                  <a:cubicBezTo>
                    <a:pt x="1" y="649"/>
                    <a:pt x="96" y="745"/>
                    <a:pt x="201" y="745"/>
                  </a:cubicBezTo>
                  <a:lnTo>
                    <a:pt x="535" y="745"/>
                  </a:lnTo>
                  <a:cubicBezTo>
                    <a:pt x="650" y="745"/>
                    <a:pt x="745" y="649"/>
                    <a:pt x="745" y="53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3677897" y="2984834"/>
              <a:ext cx="19508" cy="19508"/>
            </a:xfrm>
            <a:custGeom>
              <a:avLst/>
              <a:gdLst/>
              <a:ahLst/>
              <a:cxnLst/>
              <a:rect l="l" t="t" r="r" b="b"/>
              <a:pathLst>
                <a:path w="745" h="745" extrusionOk="0">
                  <a:moveTo>
                    <a:pt x="211" y="1"/>
                  </a:moveTo>
                  <a:cubicBezTo>
                    <a:pt x="96" y="1"/>
                    <a:pt x="1" y="96"/>
                    <a:pt x="1" y="211"/>
                  </a:cubicBezTo>
                  <a:lnTo>
                    <a:pt x="1" y="535"/>
                  </a:lnTo>
                  <a:cubicBezTo>
                    <a:pt x="1" y="649"/>
                    <a:pt x="96" y="745"/>
                    <a:pt x="211" y="745"/>
                  </a:cubicBezTo>
                  <a:lnTo>
                    <a:pt x="535" y="745"/>
                  </a:lnTo>
                  <a:cubicBezTo>
                    <a:pt x="650" y="745"/>
                    <a:pt x="745" y="649"/>
                    <a:pt x="745" y="53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3706387" y="2984834"/>
              <a:ext cx="19246" cy="19508"/>
            </a:xfrm>
            <a:custGeom>
              <a:avLst/>
              <a:gdLst/>
              <a:ahLst/>
              <a:cxnLst/>
              <a:rect l="l" t="t" r="r" b="b"/>
              <a:pathLst>
                <a:path w="735" h="745" extrusionOk="0">
                  <a:moveTo>
                    <a:pt x="201" y="1"/>
                  </a:moveTo>
                  <a:cubicBezTo>
                    <a:pt x="86" y="1"/>
                    <a:pt x="0" y="96"/>
                    <a:pt x="0" y="211"/>
                  </a:cubicBezTo>
                  <a:lnTo>
                    <a:pt x="0" y="535"/>
                  </a:lnTo>
                  <a:cubicBezTo>
                    <a:pt x="0" y="649"/>
                    <a:pt x="86" y="745"/>
                    <a:pt x="201" y="745"/>
                  </a:cubicBezTo>
                  <a:lnTo>
                    <a:pt x="535" y="745"/>
                  </a:lnTo>
                  <a:cubicBezTo>
                    <a:pt x="649" y="745"/>
                    <a:pt x="735" y="649"/>
                    <a:pt x="735" y="535"/>
                  </a:cubicBezTo>
                  <a:lnTo>
                    <a:pt x="735" y="211"/>
                  </a:lnTo>
                  <a:cubicBezTo>
                    <a:pt x="73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3734614" y="2984834"/>
              <a:ext cx="19508" cy="19508"/>
            </a:xfrm>
            <a:custGeom>
              <a:avLst/>
              <a:gdLst/>
              <a:ahLst/>
              <a:cxnLst/>
              <a:rect l="l" t="t" r="r" b="b"/>
              <a:pathLst>
                <a:path w="745" h="745" extrusionOk="0">
                  <a:moveTo>
                    <a:pt x="210" y="1"/>
                  </a:moveTo>
                  <a:cubicBezTo>
                    <a:pt x="96" y="1"/>
                    <a:pt x="0" y="96"/>
                    <a:pt x="0" y="211"/>
                  </a:cubicBezTo>
                  <a:lnTo>
                    <a:pt x="0" y="535"/>
                  </a:lnTo>
                  <a:cubicBezTo>
                    <a:pt x="0" y="649"/>
                    <a:pt x="96" y="745"/>
                    <a:pt x="210" y="745"/>
                  </a:cubicBezTo>
                  <a:lnTo>
                    <a:pt x="535" y="745"/>
                  </a:lnTo>
                  <a:cubicBezTo>
                    <a:pt x="649" y="745"/>
                    <a:pt x="745" y="649"/>
                    <a:pt x="745" y="535"/>
                  </a:cubicBezTo>
                  <a:lnTo>
                    <a:pt x="745" y="211"/>
                  </a:lnTo>
                  <a:cubicBezTo>
                    <a:pt x="74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3763077"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6" y="649"/>
                    <a:pt x="736" y="535"/>
                  </a:cubicBezTo>
                  <a:lnTo>
                    <a:pt x="736" y="211"/>
                  </a:lnTo>
                  <a:cubicBezTo>
                    <a:pt x="736"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3621442" y="3126469"/>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3649670" y="3126469"/>
              <a:ext cx="19508" cy="19508"/>
            </a:xfrm>
            <a:custGeom>
              <a:avLst/>
              <a:gdLst/>
              <a:ahLst/>
              <a:cxnLst/>
              <a:rect l="l" t="t" r="r" b="b"/>
              <a:pathLst>
                <a:path w="745" h="745" extrusionOk="0">
                  <a:moveTo>
                    <a:pt x="201" y="1"/>
                  </a:moveTo>
                  <a:cubicBezTo>
                    <a:pt x="96" y="1"/>
                    <a:pt x="1" y="96"/>
                    <a:pt x="1" y="211"/>
                  </a:cubicBezTo>
                  <a:lnTo>
                    <a:pt x="1" y="545"/>
                  </a:lnTo>
                  <a:cubicBezTo>
                    <a:pt x="1" y="649"/>
                    <a:pt x="96" y="745"/>
                    <a:pt x="201" y="745"/>
                  </a:cubicBezTo>
                  <a:lnTo>
                    <a:pt x="535" y="745"/>
                  </a:lnTo>
                  <a:cubicBezTo>
                    <a:pt x="650" y="745"/>
                    <a:pt x="745" y="649"/>
                    <a:pt x="745" y="54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3677897" y="3126469"/>
              <a:ext cx="19508" cy="19508"/>
            </a:xfrm>
            <a:custGeom>
              <a:avLst/>
              <a:gdLst/>
              <a:ahLst/>
              <a:cxnLst/>
              <a:rect l="l" t="t" r="r" b="b"/>
              <a:pathLst>
                <a:path w="745" h="745" extrusionOk="0">
                  <a:moveTo>
                    <a:pt x="211" y="1"/>
                  </a:moveTo>
                  <a:cubicBezTo>
                    <a:pt x="96" y="1"/>
                    <a:pt x="1" y="96"/>
                    <a:pt x="1" y="211"/>
                  </a:cubicBezTo>
                  <a:lnTo>
                    <a:pt x="1" y="545"/>
                  </a:lnTo>
                  <a:cubicBezTo>
                    <a:pt x="1" y="649"/>
                    <a:pt x="96" y="745"/>
                    <a:pt x="211" y="745"/>
                  </a:cubicBezTo>
                  <a:lnTo>
                    <a:pt x="535" y="745"/>
                  </a:lnTo>
                  <a:cubicBezTo>
                    <a:pt x="650" y="745"/>
                    <a:pt x="745" y="649"/>
                    <a:pt x="745" y="54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3706387" y="3126730"/>
              <a:ext cx="19246" cy="19508"/>
            </a:xfrm>
            <a:custGeom>
              <a:avLst/>
              <a:gdLst/>
              <a:ahLst/>
              <a:cxnLst/>
              <a:rect l="l" t="t" r="r" b="b"/>
              <a:pathLst>
                <a:path w="735" h="745" extrusionOk="0">
                  <a:moveTo>
                    <a:pt x="201" y="0"/>
                  </a:moveTo>
                  <a:cubicBezTo>
                    <a:pt x="86" y="0"/>
                    <a:pt x="0" y="96"/>
                    <a:pt x="0" y="210"/>
                  </a:cubicBezTo>
                  <a:lnTo>
                    <a:pt x="0" y="535"/>
                  </a:lnTo>
                  <a:cubicBezTo>
                    <a:pt x="0" y="649"/>
                    <a:pt x="86" y="744"/>
                    <a:pt x="201" y="744"/>
                  </a:cubicBezTo>
                  <a:lnTo>
                    <a:pt x="535" y="744"/>
                  </a:lnTo>
                  <a:cubicBezTo>
                    <a:pt x="649" y="744"/>
                    <a:pt x="735" y="649"/>
                    <a:pt x="735" y="535"/>
                  </a:cubicBezTo>
                  <a:lnTo>
                    <a:pt x="735" y="210"/>
                  </a:lnTo>
                  <a:cubicBezTo>
                    <a:pt x="735" y="96"/>
                    <a:pt x="649"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3734614" y="3126469"/>
              <a:ext cx="19508" cy="19508"/>
            </a:xfrm>
            <a:custGeom>
              <a:avLst/>
              <a:gdLst/>
              <a:ahLst/>
              <a:cxnLst/>
              <a:rect l="l" t="t" r="r" b="b"/>
              <a:pathLst>
                <a:path w="745" h="745" extrusionOk="0">
                  <a:moveTo>
                    <a:pt x="210" y="1"/>
                  </a:moveTo>
                  <a:cubicBezTo>
                    <a:pt x="96" y="1"/>
                    <a:pt x="0" y="96"/>
                    <a:pt x="0" y="201"/>
                  </a:cubicBezTo>
                  <a:lnTo>
                    <a:pt x="0" y="535"/>
                  </a:lnTo>
                  <a:cubicBezTo>
                    <a:pt x="0" y="649"/>
                    <a:pt x="96" y="745"/>
                    <a:pt x="210" y="745"/>
                  </a:cubicBezTo>
                  <a:lnTo>
                    <a:pt x="535" y="745"/>
                  </a:lnTo>
                  <a:cubicBezTo>
                    <a:pt x="649" y="745"/>
                    <a:pt x="745" y="649"/>
                    <a:pt x="745" y="535"/>
                  </a:cubicBezTo>
                  <a:lnTo>
                    <a:pt x="745" y="201"/>
                  </a:lnTo>
                  <a:cubicBezTo>
                    <a:pt x="74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3763077" y="3126469"/>
              <a:ext cx="19272" cy="19508"/>
            </a:xfrm>
            <a:custGeom>
              <a:avLst/>
              <a:gdLst/>
              <a:ahLst/>
              <a:cxnLst/>
              <a:rect l="l" t="t" r="r" b="b"/>
              <a:pathLst>
                <a:path w="736" h="745" extrusionOk="0">
                  <a:moveTo>
                    <a:pt x="201" y="1"/>
                  </a:moveTo>
                  <a:cubicBezTo>
                    <a:pt x="87" y="1"/>
                    <a:pt x="1" y="96"/>
                    <a:pt x="1" y="201"/>
                  </a:cubicBezTo>
                  <a:lnTo>
                    <a:pt x="1" y="535"/>
                  </a:lnTo>
                  <a:cubicBezTo>
                    <a:pt x="1" y="649"/>
                    <a:pt x="87" y="745"/>
                    <a:pt x="201" y="745"/>
                  </a:cubicBezTo>
                  <a:lnTo>
                    <a:pt x="535" y="745"/>
                  </a:lnTo>
                  <a:cubicBezTo>
                    <a:pt x="640" y="745"/>
                    <a:pt x="736" y="649"/>
                    <a:pt x="736" y="535"/>
                  </a:cubicBezTo>
                  <a:lnTo>
                    <a:pt x="736" y="201"/>
                  </a:lnTo>
                  <a:cubicBezTo>
                    <a:pt x="736"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3621442" y="3013323"/>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50" y="744"/>
                    <a:pt x="735" y="649"/>
                    <a:pt x="735" y="534"/>
                  </a:cubicBezTo>
                  <a:lnTo>
                    <a:pt x="735" y="210"/>
                  </a:lnTo>
                  <a:cubicBezTo>
                    <a:pt x="735"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3621442" y="3041551"/>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5" y="649"/>
                    <a:pt x="735" y="534"/>
                  </a:cubicBezTo>
                  <a:lnTo>
                    <a:pt x="735" y="210"/>
                  </a:lnTo>
                  <a:cubicBezTo>
                    <a:pt x="735"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p:nvPr/>
          </p:nvSpPr>
          <p:spPr>
            <a:xfrm>
              <a:off x="3621442" y="3070014"/>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5" y="649"/>
                    <a:pt x="735" y="535"/>
                  </a:cubicBezTo>
                  <a:lnTo>
                    <a:pt x="735" y="201"/>
                  </a:lnTo>
                  <a:cubicBezTo>
                    <a:pt x="735" y="87"/>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9"/>
            <p:cNvSpPr/>
            <p:nvPr/>
          </p:nvSpPr>
          <p:spPr>
            <a:xfrm>
              <a:off x="3621442" y="3098241"/>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3762841" y="3013061"/>
              <a:ext cx="19508" cy="19508"/>
            </a:xfrm>
            <a:custGeom>
              <a:avLst/>
              <a:gdLst/>
              <a:ahLst/>
              <a:cxnLst/>
              <a:rect l="l" t="t" r="r" b="b"/>
              <a:pathLst>
                <a:path w="745" h="745" extrusionOk="0">
                  <a:moveTo>
                    <a:pt x="210" y="1"/>
                  </a:moveTo>
                  <a:cubicBezTo>
                    <a:pt x="96" y="1"/>
                    <a:pt x="10" y="96"/>
                    <a:pt x="10" y="211"/>
                  </a:cubicBezTo>
                  <a:lnTo>
                    <a:pt x="10" y="544"/>
                  </a:lnTo>
                  <a:cubicBezTo>
                    <a:pt x="0" y="649"/>
                    <a:pt x="96" y="745"/>
                    <a:pt x="210" y="745"/>
                  </a:cubicBezTo>
                  <a:lnTo>
                    <a:pt x="544" y="745"/>
                  </a:lnTo>
                  <a:cubicBezTo>
                    <a:pt x="659" y="745"/>
                    <a:pt x="745" y="649"/>
                    <a:pt x="745" y="544"/>
                  </a:cubicBezTo>
                  <a:lnTo>
                    <a:pt x="745" y="211"/>
                  </a:lnTo>
                  <a:cubicBezTo>
                    <a:pt x="745" y="96"/>
                    <a:pt x="649" y="1"/>
                    <a:pt x="544"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p:nvPr/>
          </p:nvSpPr>
          <p:spPr>
            <a:xfrm>
              <a:off x="3763077" y="3041551"/>
              <a:ext cx="19272" cy="19508"/>
            </a:xfrm>
            <a:custGeom>
              <a:avLst/>
              <a:gdLst/>
              <a:ahLst/>
              <a:cxnLst/>
              <a:rect l="l" t="t" r="r" b="b"/>
              <a:pathLst>
                <a:path w="736" h="745" extrusionOk="0">
                  <a:moveTo>
                    <a:pt x="201" y="0"/>
                  </a:moveTo>
                  <a:cubicBezTo>
                    <a:pt x="87" y="0"/>
                    <a:pt x="1" y="96"/>
                    <a:pt x="1" y="201"/>
                  </a:cubicBezTo>
                  <a:lnTo>
                    <a:pt x="1" y="534"/>
                  </a:lnTo>
                  <a:cubicBezTo>
                    <a:pt x="1" y="649"/>
                    <a:pt x="87" y="744"/>
                    <a:pt x="201" y="744"/>
                  </a:cubicBezTo>
                  <a:lnTo>
                    <a:pt x="535" y="744"/>
                  </a:lnTo>
                  <a:cubicBezTo>
                    <a:pt x="640" y="744"/>
                    <a:pt x="736" y="649"/>
                    <a:pt x="736" y="534"/>
                  </a:cubicBezTo>
                  <a:lnTo>
                    <a:pt x="736" y="201"/>
                  </a:lnTo>
                  <a:cubicBezTo>
                    <a:pt x="736"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9"/>
            <p:cNvSpPr/>
            <p:nvPr/>
          </p:nvSpPr>
          <p:spPr>
            <a:xfrm>
              <a:off x="3763077" y="3069778"/>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6" y="649"/>
                    <a:pt x="736" y="534"/>
                  </a:cubicBezTo>
                  <a:lnTo>
                    <a:pt x="736" y="210"/>
                  </a:lnTo>
                  <a:cubicBezTo>
                    <a:pt x="736"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3763077" y="3098241"/>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6" y="649"/>
                    <a:pt x="736" y="535"/>
                  </a:cubicBezTo>
                  <a:lnTo>
                    <a:pt x="736" y="201"/>
                  </a:lnTo>
                  <a:cubicBezTo>
                    <a:pt x="736" y="87"/>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9"/>
          <p:cNvGrpSpPr/>
          <p:nvPr/>
        </p:nvGrpSpPr>
        <p:grpSpPr>
          <a:xfrm>
            <a:off x="1239276" y="3508464"/>
            <a:ext cx="359232" cy="327836"/>
            <a:chOff x="3531026" y="1977314"/>
            <a:chExt cx="359232" cy="327836"/>
          </a:xfrm>
        </p:grpSpPr>
        <p:sp>
          <p:nvSpPr>
            <p:cNvPr id="701" name="Google Shape;701;p59"/>
            <p:cNvSpPr/>
            <p:nvPr/>
          </p:nvSpPr>
          <p:spPr>
            <a:xfrm>
              <a:off x="3668156" y="1977314"/>
              <a:ext cx="96806" cy="92590"/>
            </a:xfrm>
            <a:custGeom>
              <a:avLst/>
              <a:gdLst/>
              <a:ahLst/>
              <a:cxnLst/>
              <a:rect l="l" t="t" r="r" b="b"/>
              <a:pathLst>
                <a:path w="3697" h="3536" extrusionOk="0">
                  <a:moveTo>
                    <a:pt x="1845" y="862"/>
                  </a:moveTo>
                  <a:cubicBezTo>
                    <a:pt x="2066" y="862"/>
                    <a:pt x="2290" y="944"/>
                    <a:pt x="2472" y="1129"/>
                  </a:cubicBezTo>
                  <a:cubicBezTo>
                    <a:pt x="3044" y="1701"/>
                    <a:pt x="2643" y="2674"/>
                    <a:pt x="1832" y="2674"/>
                  </a:cubicBezTo>
                  <a:cubicBezTo>
                    <a:pt x="1336" y="2674"/>
                    <a:pt x="936" y="2264"/>
                    <a:pt x="936" y="1768"/>
                  </a:cubicBezTo>
                  <a:cubicBezTo>
                    <a:pt x="936" y="1225"/>
                    <a:pt x="1382" y="862"/>
                    <a:pt x="1845" y="862"/>
                  </a:cubicBezTo>
                  <a:close/>
                  <a:moveTo>
                    <a:pt x="1832" y="1"/>
                  </a:moveTo>
                  <a:cubicBezTo>
                    <a:pt x="1732" y="1"/>
                    <a:pt x="1632" y="65"/>
                    <a:pt x="1623" y="194"/>
                  </a:cubicBezTo>
                  <a:lnTo>
                    <a:pt x="1623" y="461"/>
                  </a:lnTo>
                  <a:cubicBezTo>
                    <a:pt x="1422" y="499"/>
                    <a:pt x="1231" y="576"/>
                    <a:pt x="1060" y="700"/>
                  </a:cubicBezTo>
                  <a:lnTo>
                    <a:pt x="869" y="509"/>
                  </a:lnTo>
                  <a:cubicBezTo>
                    <a:pt x="826" y="470"/>
                    <a:pt x="779" y="454"/>
                    <a:pt x="733" y="454"/>
                  </a:cubicBezTo>
                  <a:cubicBezTo>
                    <a:pt x="576" y="454"/>
                    <a:pt x="440" y="649"/>
                    <a:pt x="573" y="805"/>
                  </a:cubicBezTo>
                  <a:lnTo>
                    <a:pt x="764" y="995"/>
                  </a:lnTo>
                  <a:cubicBezTo>
                    <a:pt x="640" y="1158"/>
                    <a:pt x="564" y="1358"/>
                    <a:pt x="526" y="1558"/>
                  </a:cubicBezTo>
                  <a:lnTo>
                    <a:pt x="258" y="1558"/>
                  </a:lnTo>
                  <a:cubicBezTo>
                    <a:pt x="1" y="1577"/>
                    <a:pt x="1" y="1949"/>
                    <a:pt x="258" y="1978"/>
                  </a:cubicBezTo>
                  <a:lnTo>
                    <a:pt x="526" y="1978"/>
                  </a:lnTo>
                  <a:cubicBezTo>
                    <a:pt x="564" y="2178"/>
                    <a:pt x="640" y="2369"/>
                    <a:pt x="764" y="2541"/>
                  </a:cubicBezTo>
                  <a:lnTo>
                    <a:pt x="573" y="2732"/>
                  </a:lnTo>
                  <a:cubicBezTo>
                    <a:pt x="407" y="2876"/>
                    <a:pt x="552" y="3097"/>
                    <a:pt x="715" y="3097"/>
                  </a:cubicBezTo>
                  <a:cubicBezTo>
                    <a:pt x="768" y="3097"/>
                    <a:pt x="822" y="3074"/>
                    <a:pt x="869" y="3018"/>
                  </a:cubicBezTo>
                  <a:lnTo>
                    <a:pt x="1060" y="2837"/>
                  </a:lnTo>
                  <a:cubicBezTo>
                    <a:pt x="1231" y="2951"/>
                    <a:pt x="1422" y="3037"/>
                    <a:pt x="1623" y="3075"/>
                  </a:cubicBezTo>
                  <a:lnTo>
                    <a:pt x="1623" y="3342"/>
                  </a:lnTo>
                  <a:cubicBezTo>
                    <a:pt x="1632" y="3471"/>
                    <a:pt x="1732" y="3535"/>
                    <a:pt x="1832" y="3535"/>
                  </a:cubicBezTo>
                  <a:cubicBezTo>
                    <a:pt x="1933" y="3535"/>
                    <a:pt x="2033" y="3471"/>
                    <a:pt x="2042" y="3342"/>
                  </a:cubicBezTo>
                  <a:lnTo>
                    <a:pt x="2042" y="3066"/>
                  </a:lnTo>
                  <a:cubicBezTo>
                    <a:pt x="2243" y="3037"/>
                    <a:pt x="2443" y="2951"/>
                    <a:pt x="2605" y="2827"/>
                  </a:cubicBezTo>
                  <a:lnTo>
                    <a:pt x="2796" y="3018"/>
                  </a:lnTo>
                  <a:cubicBezTo>
                    <a:pt x="2838" y="3054"/>
                    <a:pt x="2884" y="3069"/>
                    <a:pt x="2929" y="3069"/>
                  </a:cubicBezTo>
                  <a:cubicBezTo>
                    <a:pt x="3084" y="3069"/>
                    <a:pt x="3218" y="2880"/>
                    <a:pt x="3092" y="2732"/>
                  </a:cubicBezTo>
                  <a:lnTo>
                    <a:pt x="2901" y="2541"/>
                  </a:lnTo>
                  <a:cubicBezTo>
                    <a:pt x="3025" y="2369"/>
                    <a:pt x="3101" y="2178"/>
                    <a:pt x="3139" y="1968"/>
                  </a:cubicBezTo>
                  <a:lnTo>
                    <a:pt x="3407" y="1968"/>
                  </a:lnTo>
                  <a:cubicBezTo>
                    <a:pt x="3416" y="1969"/>
                    <a:pt x="3424" y="1970"/>
                    <a:pt x="3433" y="1970"/>
                  </a:cubicBezTo>
                  <a:cubicBezTo>
                    <a:pt x="3696" y="1970"/>
                    <a:pt x="3694" y="1558"/>
                    <a:pt x="3424" y="1558"/>
                  </a:cubicBezTo>
                  <a:cubicBezTo>
                    <a:pt x="3419" y="1558"/>
                    <a:pt x="3413" y="1558"/>
                    <a:pt x="3407" y="1558"/>
                  </a:cubicBezTo>
                  <a:lnTo>
                    <a:pt x="3139" y="1558"/>
                  </a:lnTo>
                  <a:cubicBezTo>
                    <a:pt x="3101" y="1358"/>
                    <a:pt x="3025" y="1158"/>
                    <a:pt x="2901" y="995"/>
                  </a:cubicBezTo>
                  <a:lnTo>
                    <a:pt x="3092" y="805"/>
                  </a:lnTo>
                  <a:cubicBezTo>
                    <a:pt x="3218" y="648"/>
                    <a:pt x="3084" y="458"/>
                    <a:pt x="2928" y="458"/>
                  </a:cubicBezTo>
                  <a:cubicBezTo>
                    <a:pt x="2884" y="458"/>
                    <a:pt x="2838" y="473"/>
                    <a:pt x="2796" y="509"/>
                  </a:cubicBezTo>
                  <a:lnTo>
                    <a:pt x="2605" y="700"/>
                  </a:lnTo>
                  <a:cubicBezTo>
                    <a:pt x="2443" y="576"/>
                    <a:pt x="2243" y="499"/>
                    <a:pt x="2042" y="461"/>
                  </a:cubicBezTo>
                  <a:lnTo>
                    <a:pt x="2042" y="194"/>
                  </a:lnTo>
                  <a:cubicBezTo>
                    <a:pt x="2033" y="65"/>
                    <a:pt x="1933" y="1"/>
                    <a:pt x="1832" y="1"/>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3692901" y="2005960"/>
              <a:ext cx="40744" cy="35140"/>
            </a:xfrm>
            <a:custGeom>
              <a:avLst/>
              <a:gdLst/>
              <a:ahLst/>
              <a:cxnLst/>
              <a:rect l="l" t="t" r="r" b="b"/>
              <a:pathLst>
                <a:path w="1556" h="1342" extrusionOk="0">
                  <a:moveTo>
                    <a:pt x="887" y="417"/>
                  </a:moveTo>
                  <a:cubicBezTo>
                    <a:pt x="1031" y="417"/>
                    <a:pt x="1145" y="531"/>
                    <a:pt x="1145" y="674"/>
                  </a:cubicBezTo>
                  <a:cubicBezTo>
                    <a:pt x="1145" y="824"/>
                    <a:pt x="1016" y="925"/>
                    <a:pt x="882" y="925"/>
                  </a:cubicBezTo>
                  <a:cubicBezTo>
                    <a:pt x="820" y="925"/>
                    <a:pt x="757" y="904"/>
                    <a:pt x="706" y="855"/>
                  </a:cubicBezTo>
                  <a:cubicBezTo>
                    <a:pt x="554" y="693"/>
                    <a:pt x="668" y="417"/>
                    <a:pt x="887" y="417"/>
                  </a:cubicBezTo>
                  <a:close/>
                  <a:moveTo>
                    <a:pt x="886" y="0"/>
                  </a:moveTo>
                  <a:cubicBezTo>
                    <a:pt x="722" y="0"/>
                    <a:pt x="556" y="61"/>
                    <a:pt x="420" y="197"/>
                  </a:cubicBezTo>
                  <a:cubicBezTo>
                    <a:pt x="0" y="617"/>
                    <a:pt x="296" y="1342"/>
                    <a:pt x="887" y="1342"/>
                  </a:cubicBezTo>
                  <a:cubicBezTo>
                    <a:pt x="1260" y="1342"/>
                    <a:pt x="1555" y="1037"/>
                    <a:pt x="1555" y="674"/>
                  </a:cubicBezTo>
                  <a:cubicBezTo>
                    <a:pt x="1555" y="267"/>
                    <a:pt x="1228" y="0"/>
                    <a:pt x="886" y="0"/>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3531026" y="2088286"/>
              <a:ext cx="276068" cy="216864"/>
            </a:xfrm>
            <a:custGeom>
              <a:avLst/>
              <a:gdLst/>
              <a:ahLst/>
              <a:cxnLst/>
              <a:rect l="l" t="t" r="r" b="b"/>
              <a:pathLst>
                <a:path w="10543" h="8282" extrusionOk="0">
                  <a:moveTo>
                    <a:pt x="220" y="1"/>
                  </a:moveTo>
                  <a:cubicBezTo>
                    <a:pt x="96" y="1"/>
                    <a:pt x="0" y="96"/>
                    <a:pt x="0" y="220"/>
                  </a:cubicBezTo>
                  <a:lnTo>
                    <a:pt x="0" y="8062"/>
                  </a:lnTo>
                  <a:cubicBezTo>
                    <a:pt x="0" y="8186"/>
                    <a:pt x="96" y="8282"/>
                    <a:pt x="220" y="8282"/>
                  </a:cubicBezTo>
                  <a:lnTo>
                    <a:pt x="10361" y="8282"/>
                  </a:lnTo>
                  <a:cubicBezTo>
                    <a:pt x="10437" y="8282"/>
                    <a:pt x="10504" y="8243"/>
                    <a:pt x="10542" y="8186"/>
                  </a:cubicBezTo>
                  <a:lnTo>
                    <a:pt x="10542" y="1594"/>
                  </a:lnTo>
                  <a:cubicBezTo>
                    <a:pt x="10542" y="1470"/>
                    <a:pt x="10437" y="1375"/>
                    <a:pt x="10313" y="1375"/>
                  </a:cubicBezTo>
                  <a:lnTo>
                    <a:pt x="4265" y="1375"/>
                  </a:lnTo>
                  <a:lnTo>
                    <a:pt x="2948" y="58"/>
                  </a:lnTo>
                  <a:cubicBezTo>
                    <a:pt x="2910" y="20"/>
                    <a:pt x="2853" y="1"/>
                    <a:pt x="2796" y="1"/>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3743360" y="2124264"/>
              <a:ext cx="63472" cy="51742"/>
            </a:xfrm>
            <a:custGeom>
              <a:avLst/>
              <a:gdLst/>
              <a:ahLst/>
              <a:cxnLst/>
              <a:rect l="l" t="t" r="r" b="b"/>
              <a:pathLst>
                <a:path w="2424" h="1976" extrusionOk="0">
                  <a:moveTo>
                    <a:pt x="449" y="1"/>
                  </a:moveTo>
                  <a:lnTo>
                    <a:pt x="86" y="363"/>
                  </a:lnTo>
                  <a:cubicBezTo>
                    <a:pt x="0" y="449"/>
                    <a:pt x="0" y="583"/>
                    <a:pt x="86" y="678"/>
                  </a:cubicBezTo>
                  <a:lnTo>
                    <a:pt x="773" y="1365"/>
                  </a:lnTo>
                  <a:cubicBezTo>
                    <a:pt x="816" y="1403"/>
                    <a:pt x="873" y="1422"/>
                    <a:pt x="930" y="1422"/>
                  </a:cubicBezTo>
                  <a:cubicBezTo>
                    <a:pt x="988" y="1422"/>
                    <a:pt x="1045" y="1403"/>
                    <a:pt x="1088" y="1365"/>
                  </a:cubicBezTo>
                  <a:lnTo>
                    <a:pt x="1536" y="917"/>
                  </a:lnTo>
                  <a:cubicBezTo>
                    <a:pt x="1698" y="1002"/>
                    <a:pt x="1861" y="1069"/>
                    <a:pt x="2042" y="1126"/>
                  </a:cubicBezTo>
                  <a:lnTo>
                    <a:pt x="2042" y="1756"/>
                  </a:lnTo>
                  <a:cubicBezTo>
                    <a:pt x="2042" y="1880"/>
                    <a:pt x="2137" y="1975"/>
                    <a:pt x="2261" y="1975"/>
                  </a:cubicBezTo>
                  <a:lnTo>
                    <a:pt x="2423" y="1975"/>
                  </a:lnTo>
                  <a:lnTo>
                    <a:pt x="2423" y="220"/>
                  </a:lnTo>
                  <a:cubicBezTo>
                    <a:pt x="2423" y="106"/>
                    <a:pt x="2328" y="1"/>
                    <a:pt x="2204"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3531026" y="2193471"/>
              <a:ext cx="276068" cy="111443"/>
            </a:xfrm>
            <a:custGeom>
              <a:avLst/>
              <a:gdLst/>
              <a:ahLst/>
              <a:cxnLst/>
              <a:rect l="l" t="t" r="r" b="b"/>
              <a:pathLst>
                <a:path w="10543" h="4256" extrusionOk="0">
                  <a:moveTo>
                    <a:pt x="0" y="0"/>
                  </a:moveTo>
                  <a:lnTo>
                    <a:pt x="0" y="4036"/>
                  </a:lnTo>
                  <a:cubicBezTo>
                    <a:pt x="0" y="4160"/>
                    <a:pt x="96" y="4255"/>
                    <a:pt x="220" y="4255"/>
                  </a:cubicBezTo>
                  <a:lnTo>
                    <a:pt x="10361" y="4255"/>
                  </a:lnTo>
                  <a:cubicBezTo>
                    <a:pt x="10437" y="4255"/>
                    <a:pt x="10504" y="4217"/>
                    <a:pt x="10542" y="4160"/>
                  </a:cubicBezTo>
                  <a:lnTo>
                    <a:pt x="10542" y="0"/>
                  </a:ln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3531785" y="2179462"/>
              <a:ext cx="298535" cy="125688"/>
            </a:xfrm>
            <a:custGeom>
              <a:avLst/>
              <a:gdLst/>
              <a:ahLst/>
              <a:cxnLst/>
              <a:rect l="l" t="t" r="r" b="b"/>
              <a:pathLst>
                <a:path w="11401" h="4800" extrusionOk="0">
                  <a:moveTo>
                    <a:pt x="1068" y="1"/>
                  </a:moveTo>
                  <a:cubicBezTo>
                    <a:pt x="964" y="1"/>
                    <a:pt x="868" y="77"/>
                    <a:pt x="849" y="182"/>
                  </a:cubicBezTo>
                  <a:lnTo>
                    <a:pt x="782" y="535"/>
                  </a:lnTo>
                  <a:lnTo>
                    <a:pt x="134" y="3951"/>
                  </a:lnTo>
                  <a:lnTo>
                    <a:pt x="0" y="4676"/>
                  </a:lnTo>
                  <a:cubicBezTo>
                    <a:pt x="38" y="4752"/>
                    <a:pt x="114" y="4800"/>
                    <a:pt x="191" y="4800"/>
                  </a:cubicBezTo>
                  <a:lnTo>
                    <a:pt x="10332" y="4800"/>
                  </a:lnTo>
                  <a:cubicBezTo>
                    <a:pt x="10437" y="4790"/>
                    <a:pt x="10523" y="4723"/>
                    <a:pt x="10542" y="4618"/>
                  </a:cubicBezTo>
                  <a:lnTo>
                    <a:pt x="10675" y="3951"/>
                  </a:lnTo>
                  <a:lnTo>
                    <a:pt x="11372" y="259"/>
                  </a:lnTo>
                  <a:cubicBezTo>
                    <a:pt x="11400" y="125"/>
                    <a:pt x="11295" y="1"/>
                    <a:pt x="111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3531785" y="2282893"/>
              <a:ext cx="279551" cy="22257"/>
            </a:xfrm>
            <a:custGeom>
              <a:avLst/>
              <a:gdLst/>
              <a:ahLst/>
              <a:cxnLst/>
              <a:rect l="l" t="t" r="r" b="b"/>
              <a:pathLst>
                <a:path w="10676" h="850" extrusionOk="0">
                  <a:moveTo>
                    <a:pt x="134" y="1"/>
                  </a:moveTo>
                  <a:lnTo>
                    <a:pt x="29" y="592"/>
                  </a:lnTo>
                  <a:lnTo>
                    <a:pt x="0" y="726"/>
                  </a:lnTo>
                  <a:cubicBezTo>
                    <a:pt x="38" y="802"/>
                    <a:pt x="114" y="850"/>
                    <a:pt x="191" y="850"/>
                  </a:cubicBezTo>
                  <a:lnTo>
                    <a:pt x="10332" y="850"/>
                  </a:lnTo>
                  <a:cubicBezTo>
                    <a:pt x="10437" y="840"/>
                    <a:pt x="10523" y="773"/>
                    <a:pt x="10542" y="668"/>
                  </a:cubicBezTo>
                  <a:lnTo>
                    <a:pt x="10675" y="1"/>
                  </a:ln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3740846" y="2015596"/>
              <a:ext cx="149412" cy="149176"/>
            </a:xfrm>
            <a:custGeom>
              <a:avLst/>
              <a:gdLst/>
              <a:ahLst/>
              <a:cxnLst/>
              <a:rect l="l" t="t" r="r" b="b"/>
              <a:pathLst>
                <a:path w="5706" h="5697" extrusionOk="0">
                  <a:moveTo>
                    <a:pt x="2843" y="1622"/>
                  </a:moveTo>
                  <a:cubicBezTo>
                    <a:pt x="3468" y="1622"/>
                    <a:pt x="4065" y="2109"/>
                    <a:pt x="4065" y="2844"/>
                  </a:cubicBezTo>
                  <a:cubicBezTo>
                    <a:pt x="4065" y="3511"/>
                    <a:pt x="3521" y="4055"/>
                    <a:pt x="2853" y="4055"/>
                  </a:cubicBezTo>
                  <a:cubicBezTo>
                    <a:pt x="1766" y="4055"/>
                    <a:pt x="1222" y="2748"/>
                    <a:pt x="1985" y="1985"/>
                  </a:cubicBezTo>
                  <a:cubicBezTo>
                    <a:pt x="2236" y="1734"/>
                    <a:pt x="2543" y="1622"/>
                    <a:pt x="2843" y="1622"/>
                  </a:cubicBezTo>
                  <a:close/>
                  <a:moveTo>
                    <a:pt x="2787" y="1"/>
                  </a:moveTo>
                  <a:cubicBezTo>
                    <a:pt x="2663" y="1"/>
                    <a:pt x="2567" y="96"/>
                    <a:pt x="2567" y="220"/>
                  </a:cubicBezTo>
                  <a:lnTo>
                    <a:pt x="2567" y="764"/>
                  </a:lnTo>
                  <a:cubicBezTo>
                    <a:pt x="2205" y="812"/>
                    <a:pt x="1861" y="955"/>
                    <a:pt x="1565" y="1184"/>
                  </a:cubicBezTo>
                  <a:lnTo>
                    <a:pt x="1174" y="793"/>
                  </a:lnTo>
                  <a:cubicBezTo>
                    <a:pt x="1131" y="750"/>
                    <a:pt x="1077" y="728"/>
                    <a:pt x="1022" y="728"/>
                  </a:cubicBezTo>
                  <a:cubicBezTo>
                    <a:pt x="967" y="728"/>
                    <a:pt x="912" y="750"/>
                    <a:pt x="869" y="793"/>
                  </a:cubicBezTo>
                  <a:lnTo>
                    <a:pt x="783" y="878"/>
                  </a:lnTo>
                  <a:cubicBezTo>
                    <a:pt x="697" y="964"/>
                    <a:pt x="697" y="1098"/>
                    <a:pt x="783" y="1184"/>
                  </a:cubicBezTo>
                  <a:lnTo>
                    <a:pt x="1174" y="1575"/>
                  </a:lnTo>
                  <a:cubicBezTo>
                    <a:pt x="945" y="1871"/>
                    <a:pt x="802" y="2214"/>
                    <a:pt x="755" y="2577"/>
                  </a:cubicBezTo>
                  <a:lnTo>
                    <a:pt x="230" y="2577"/>
                  </a:lnTo>
                  <a:cubicBezTo>
                    <a:pt x="106" y="2577"/>
                    <a:pt x="1" y="2672"/>
                    <a:pt x="1" y="2796"/>
                  </a:cubicBezTo>
                  <a:lnTo>
                    <a:pt x="1" y="2920"/>
                  </a:lnTo>
                  <a:cubicBezTo>
                    <a:pt x="10" y="3035"/>
                    <a:pt x="106" y="3120"/>
                    <a:pt x="230" y="3120"/>
                  </a:cubicBezTo>
                  <a:lnTo>
                    <a:pt x="774" y="3120"/>
                  </a:lnTo>
                  <a:cubicBezTo>
                    <a:pt x="821" y="3483"/>
                    <a:pt x="964" y="3826"/>
                    <a:pt x="1193" y="4122"/>
                  </a:cubicBezTo>
                  <a:lnTo>
                    <a:pt x="802" y="4513"/>
                  </a:lnTo>
                  <a:cubicBezTo>
                    <a:pt x="716" y="4599"/>
                    <a:pt x="716" y="4733"/>
                    <a:pt x="802" y="4818"/>
                  </a:cubicBezTo>
                  <a:lnTo>
                    <a:pt x="888" y="4904"/>
                  </a:lnTo>
                  <a:cubicBezTo>
                    <a:pt x="931" y="4947"/>
                    <a:pt x="986" y="4969"/>
                    <a:pt x="1041" y="4969"/>
                  </a:cubicBezTo>
                  <a:cubicBezTo>
                    <a:pt x="1096" y="4969"/>
                    <a:pt x="1151" y="4947"/>
                    <a:pt x="1193" y="4904"/>
                  </a:cubicBezTo>
                  <a:lnTo>
                    <a:pt x="1585" y="4513"/>
                  </a:lnTo>
                  <a:cubicBezTo>
                    <a:pt x="1880" y="4742"/>
                    <a:pt x="2224" y="4885"/>
                    <a:pt x="2586" y="4933"/>
                  </a:cubicBezTo>
                  <a:lnTo>
                    <a:pt x="2586" y="5477"/>
                  </a:lnTo>
                  <a:cubicBezTo>
                    <a:pt x="2586" y="5601"/>
                    <a:pt x="2682" y="5696"/>
                    <a:pt x="2806" y="5696"/>
                  </a:cubicBezTo>
                  <a:lnTo>
                    <a:pt x="2930" y="5696"/>
                  </a:lnTo>
                  <a:cubicBezTo>
                    <a:pt x="3044" y="5696"/>
                    <a:pt x="3149" y="5601"/>
                    <a:pt x="3149" y="5477"/>
                  </a:cubicBezTo>
                  <a:lnTo>
                    <a:pt x="3149" y="4933"/>
                  </a:lnTo>
                  <a:cubicBezTo>
                    <a:pt x="3512" y="4885"/>
                    <a:pt x="3855" y="4742"/>
                    <a:pt x="4151" y="4513"/>
                  </a:cubicBezTo>
                  <a:lnTo>
                    <a:pt x="4532" y="4904"/>
                  </a:lnTo>
                  <a:cubicBezTo>
                    <a:pt x="4575" y="4947"/>
                    <a:pt x="4633" y="4969"/>
                    <a:pt x="4690" y="4969"/>
                  </a:cubicBezTo>
                  <a:cubicBezTo>
                    <a:pt x="4747" y="4969"/>
                    <a:pt x="4804" y="4947"/>
                    <a:pt x="4847" y="4904"/>
                  </a:cubicBezTo>
                  <a:lnTo>
                    <a:pt x="4933" y="4818"/>
                  </a:lnTo>
                  <a:cubicBezTo>
                    <a:pt x="5019" y="4733"/>
                    <a:pt x="5019" y="4599"/>
                    <a:pt x="4933" y="4513"/>
                  </a:cubicBezTo>
                  <a:lnTo>
                    <a:pt x="4523" y="4113"/>
                  </a:lnTo>
                  <a:cubicBezTo>
                    <a:pt x="4742" y="3826"/>
                    <a:pt x="4885" y="3483"/>
                    <a:pt x="4933" y="3111"/>
                  </a:cubicBezTo>
                  <a:lnTo>
                    <a:pt x="5486" y="3111"/>
                  </a:lnTo>
                  <a:cubicBezTo>
                    <a:pt x="5601" y="3111"/>
                    <a:pt x="5696" y="3015"/>
                    <a:pt x="5706" y="2901"/>
                  </a:cubicBezTo>
                  <a:lnTo>
                    <a:pt x="5706" y="2777"/>
                  </a:lnTo>
                  <a:cubicBezTo>
                    <a:pt x="5706" y="2662"/>
                    <a:pt x="5601" y="2558"/>
                    <a:pt x="5477" y="2558"/>
                  </a:cubicBezTo>
                  <a:lnTo>
                    <a:pt x="4933" y="2558"/>
                  </a:lnTo>
                  <a:cubicBezTo>
                    <a:pt x="4885" y="2195"/>
                    <a:pt x="4742" y="1852"/>
                    <a:pt x="4513" y="1556"/>
                  </a:cubicBezTo>
                  <a:lnTo>
                    <a:pt x="4904" y="1174"/>
                  </a:lnTo>
                  <a:cubicBezTo>
                    <a:pt x="4990" y="1079"/>
                    <a:pt x="4990" y="945"/>
                    <a:pt x="4904" y="859"/>
                  </a:cubicBezTo>
                  <a:lnTo>
                    <a:pt x="4819" y="774"/>
                  </a:lnTo>
                  <a:cubicBezTo>
                    <a:pt x="4776" y="731"/>
                    <a:pt x="4721" y="709"/>
                    <a:pt x="4666" y="709"/>
                  </a:cubicBezTo>
                  <a:cubicBezTo>
                    <a:pt x="4611" y="709"/>
                    <a:pt x="4556" y="731"/>
                    <a:pt x="4513" y="774"/>
                  </a:cubicBezTo>
                  <a:lnTo>
                    <a:pt x="4122" y="1165"/>
                  </a:lnTo>
                  <a:cubicBezTo>
                    <a:pt x="3826" y="936"/>
                    <a:pt x="3483" y="793"/>
                    <a:pt x="3121" y="745"/>
                  </a:cubicBezTo>
                  <a:lnTo>
                    <a:pt x="3121" y="201"/>
                  </a:lnTo>
                  <a:cubicBezTo>
                    <a:pt x="3111" y="87"/>
                    <a:pt x="3016" y="1"/>
                    <a:pt x="2911" y="1"/>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3789576" y="2070532"/>
              <a:ext cx="45221" cy="38780"/>
            </a:xfrm>
            <a:custGeom>
              <a:avLst/>
              <a:gdLst/>
              <a:ahLst/>
              <a:cxnLst/>
              <a:rect l="l" t="t" r="r" b="b"/>
              <a:pathLst>
                <a:path w="1727" h="1481" extrusionOk="0">
                  <a:moveTo>
                    <a:pt x="989" y="0"/>
                  </a:moveTo>
                  <a:cubicBezTo>
                    <a:pt x="807" y="0"/>
                    <a:pt x="620" y="69"/>
                    <a:pt x="468" y="221"/>
                  </a:cubicBezTo>
                  <a:cubicBezTo>
                    <a:pt x="0" y="679"/>
                    <a:pt x="334" y="1480"/>
                    <a:pt x="992" y="1480"/>
                  </a:cubicBezTo>
                  <a:cubicBezTo>
                    <a:pt x="1393" y="1480"/>
                    <a:pt x="1727" y="1146"/>
                    <a:pt x="1727" y="736"/>
                  </a:cubicBezTo>
                  <a:cubicBezTo>
                    <a:pt x="1727" y="292"/>
                    <a:pt x="1367" y="0"/>
                    <a:pt x="989"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3531026" y="2088286"/>
              <a:ext cx="111679" cy="36004"/>
            </a:xfrm>
            <a:custGeom>
              <a:avLst/>
              <a:gdLst/>
              <a:ahLst/>
              <a:cxnLst/>
              <a:rect l="l" t="t" r="r" b="b"/>
              <a:pathLst>
                <a:path w="4265" h="1375" extrusionOk="0">
                  <a:moveTo>
                    <a:pt x="220" y="1"/>
                  </a:moveTo>
                  <a:cubicBezTo>
                    <a:pt x="96" y="1"/>
                    <a:pt x="0" y="96"/>
                    <a:pt x="0" y="220"/>
                  </a:cubicBezTo>
                  <a:lnTo>
                    <a:pt x="0" y="1375"/>
                  </a:lnTo>
                  <a:lnTo>
                    <a:pt x="4265" y="1375"/>
                  </a:lnTo>
                  <a:lnTo>
                    <a:pt x="2948" y="58"/>
                  </a:lnTo>
                  <a:cubicBezTo>
                    <a:pt x="2910" y="20"/>
                    <a:pt x="2853" y="1"/>
                    <a:pt x="2796"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9"/>
          <p:cNvGrpSpPr/>
          <p:nvPr/>
        </p:nvGrpSpPr>
        <p:grpSpPr>
          <a:xfrm>
            <a:off x="1286471" y="2066696"/>
            <a:ext cx="359223" cy="356872"/>
            <a:chOff x="3214452" y="3340533"/>
            <a:chExt cx="392465" cy="389896"/>
          </a:xfrm>
        </p:grpSpPr>
        <p:sp>
          <p:nvSpPr>
            <p:cNvPr id="712" name="Google Shape;712;p59"/>
            <p:cNvSpPr/>
            <p:nvPr/>
          </p:nvSpPr>
          <p:spPr>
            <a:xfrm>
              <a:off x="3214452" y="3340533"/>
              <a:ext cx="289912" cy="97651"/>
            </a:xfrm>
            <a:custGeom>
              <a:avLst/>
              <a:gdLst/>
              <a:ahLst/>
              <a:cxnLst/>
              <a:rect l="l" t="t" r="r" b="b"/>
              <a:pathLst>
                <a:path w="11059" h="3725" extrusionOk="0">
                  <a:moveTo>
                    <a:pt x="59" y="1"/>
                  </a:moveTo>
                  <a:cubicBezTo>
                    <a:pt x="30" y="1"/>
                    <a:pt x="1" y="29"/>
                    <a:pt x="1" y="44"/>
                  </a:cubicBezTo>
                  <a:lnTo>
                    <a:pt x="1" y="3682"/>
                  </a:lnTo>
                  <a:cubicBezTo>
                    <a:pt x="1" y="3711"/>
                    <a:pt x="30" y="3725"/>
                    <a:pt x="59" y="3725"/>
                  </a:cubicBezTo>
                  <a:lnTo>
                    <a:pt x="11015" y="3725"/>
                  </a:lnTo>
                  <a:cubicBezTo>
                    <a:pt x="11030" y="3725"/>
                    <a:pt x="11058" y="3711"/>
                    <a:pt x="11058" y="3682"/>
                  </a:cubicBezTo>
                  <a:lnTo>
                    <a:pt x="11058" y="44"/>
                  </a:lnTo>
                  <a:cubicBezTo>
                    <a:pt x="11058" y="29"/>
                    <a:pt x="11030" y="1"/>
                    <a:pt x="11015"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3214452" y="3571749"/>
              <a:ext cx="302783" cy="98411"/>
            </a:xfrm>
            <a:custGeom>
              <a:avLst/>
              <a:gdLst/>
              <a:ahLst/>
              <a:cxnLst/>
              <a:rect l="l" t="t" r="r" b="b"/>
              <a:pathLst>
                <a:path w="11550" h="3754" extrusionOk="0">
                  <a:moveTo>
                    <a:pt x="59" y="1"/>
                  </a:moveTo>
                  <a:cubicBezTo>
                    <a:pt x="30" y="1"/>
                    <a:pt x="1" y="30"/>
                    <a:pt x="1" y="58"/>
                  </a:cubicBezTo>
                  <a:lnTo>
                    <a:pt x="1" y="3682"/>
                  </a:lnTo>
                  <a:cubicBezTo>
                    <a:pt x="1" y="3711"/>
                    <a:pt x="30" y="3739"/>
                    <a:pt x="59" y="3739"/>
                  </a:cubicBezTo>
                  <a:lnTo>
                    <a:pt x="9413" y="3739"/>
                  </a:lnTo>
                  <a:lnTo>
                    <a:pt x="9528" y="3754"/>
                  </a:lnTo>
                  <a:lnTo>
                    <a:pt x="9543" y="3754"/>
                  </a:lnTo>
                  <a:lnTo>
                    <a:pt x="9644" y="3696"/>
                  </a:lnTo>
                  <a:cubicBezTo>
                    <a:pt x="9716" y="3653"/>
                    <a:pt x="9774" y="3624"/>
                    <a:pt x="9846" y="3595"/>
                  </a:cubicBezTo>
                  <a:lnTo>
                    <a:pt x="11520" y="2931"/>
                  </a:lnTo>
                  <a:cubicBezTo>
                    <a:pt x="11535" y="2931"/>
                    <a:pt x="11549" y="2917"/>
                    <a:pt x="11549" y="2888"/>
                  </a:cubicBezTo>
                  <a:lnTo>
                    <a:pt x="11549" y="2166"/>
                  </a:lnTo>
                  <a:cubicBezTo>
                    <a:pt x="11549" y="2152"/>
                    <a:pt x="11549" y="2137"/>
                    <a:pt x="11535" y="2123"/>
                  </a:cubicBezTo>
                  <a:lnTo>
                    <a:pt x="11362" y="2036"/>
                  </a:lnTo>
                  <a:cubicBezTo>
                    <a:pt x="11058" y="1863"/>
                    <a:pt x="10827" y="1589"/>
                    <a:pt x="10741" y="1257"/>
                  </a:cubicBezTo>
                  <a:lnTo>
                    <a:pt x="10669" y="1011"/>
                  </a:lnTo>
                  <a:cubicBezTo>
                    <a:pt x="10669" y="982"/>
                    <a:pt x="10640" y="968"/>
                    <a:pt x="10625" y="968"/>
                  </a:cubicBezTo>
                  <a:lnTo>
                    <a:pt x="10366" y="968"/>
                  </a:lnTo>
                  <a:cubicBezTo>
                    <a:pt x="10106" y="968"/>
                    <a:pt x="9889" y="751"/>
                    <a:pt x="9889" y="491"/>
                  </a:cubicBezTo>
                  <a:cubicBezTo>
                    <a:pt x="9889" y="463"/>
                    <a:pt x="9889" y="448"/>
                    <a:pt x="9889" y="419"/>
                  </a:cubicBezTo>
                  <a:lnTo>
                    <a:pt x="9932" y="58"/>
                  </a:lnTo>
                  <a:cubicBezTo>
                    <a:pt x="9932" y="30"/>
                    <a:pt x="9918" y="1"/>
                    <a:pt x="9889"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3214452" y="3456246"/>
              <a:ext cx="289912" cy="97756"/>
            </a:xfrm>
            <a:custGeom>
              <a:avLst/>
              <a:gdLst/>
              <a:ahLst/>
              <a:cxnLst/>
              <a:rect l="l" t="t" r="r" b="b"/>
              <a:pathLst>
                <a:path w="11059" h="3729" extrusionOk="0">
                  <a:moveTo>
                    <a:pt x="11030" y="0"/>
                  </a:moveTo>
                  <a:cubicBezTo>
                    <a:pt x="11025" y="0"/>
                    <a:pt x="11020" y="1"/>
                    <a:pt x="11015" y="4"/>
                  </a:cubicBezTo>
                  <a:lnTo>
                    <a:pt x="59" y="4"/>
                  </a:lnTo>
                  <a:cubicBezTo>
                    <a:pt x="30" y="4"/>
                    <a:pt x="1" y="18"/>
                    <a:pt x="1" y="47"/>
                  </a:cubicBezTo>
                  <a:lnTo>
                    <a:pt x="1" y="3685"/>
                  </a:lnTo>
                  <a:cubicBezTo>
                    <a:pt x="1" y="3714"/>
                    <a:pt x="30" y="3728"/>
                    <a:pt x="59" y="3728"/>
                  </a:cubicBezTo>
                  <a:lnTo>
                    <a:pt x="9817" y="3728"/>
                  </a:lnTo>
                  <a:cubicBezTo>
                    <a:pt x="9846" y="3728"/>
                    <a:pt x="9860" y="3714"/>
                    <a:pt x="9875" y="3685"/>
                  </a:cubicBezTo>
                  <a:lnTo>
                    <a:pt x="9889" y="3396"/>
                  </a:lnTo>
                  <a:cubicBezTo>
                    <a:pt x="9947" y="2804"/>
                    <a:pt x="10279" y="2530"/>
                    <a:pt x="10856" y="2227"/>
                  </a:cubicBezTo>
                  <a:lnTo>
                    <a:pt x="11044" y="2140"/>
                  </a:lnTo>
                  <a:cubicBezTo>
                    <a:pt x="11058" y="2126"/>
                    <a:pt x="11058" y="2111"/>
                    <a:pt x="11058" y="2097"/>
                  </a:cubicBezTo>
                  <a:lnTo>
                    <a:pt x="11058" y="47"/>
                  </a:lnTo>
                  <a:cubicBezTo>
                    <a:pt x="11058" y="24"/>
                    <a:pt x="11049" y="0"/>
                    <a:pt x="1103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307410" y="3371912"/>
              <a:ext cx="88476" cy="12950"/>
            </a:xfrm>
            <a:custGeom>
              <a:avLst/>
              <a:gdLst/>
              <a:ahLst/>
              <a:cxnLst/>
              <a:rect l="l" t="t" r="r" b="b"/>
              <a:pathLst>
                <a:path w="3375" h="494" extrusionOk="0">
                  <a:moveTo>
                    <a:pt x="325" y="1"/>
                  </a:moveTo>
                  <a:cubicBezTo>
                    <a:pt x="1" y="1"/>
                    <a:pt x="1" y="494"/>
                    <a:pt x="325" y="494"/>
                  </a:cubicBezTo>
                  <a:cubicBezTo>
                    <a:pt x="334" y="494"/>
                    <a:pt x="343" y="493"/>
                    <a:pt x="352" y="493"/>
                  </a:cubicBezTo>
                  <a:lnTo>
                    <a:pt x="3023" y="493"/>
                  </a:lnTo>
                  <a:cubicBezTo>
                    <a:pt x="3032" y="493"/>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307410" y="3400303"/>
              <a:ext cx="157605" cy="12557"/>
            </a:xfrm>
            <a:custGeom>
              <a:avLst/>
              <a:gdLst/>
              <a:ahLst/>
              <a:cxnLst/>
              <a:rect l="l" t="t" r="r" b="b"/>
              <a:pathLst>
                <a:path w="6012" h="479" extrusionOk="0">
                  <a:moveTo>
                    <a:pt x="325" y="0"/>
                  </a:moveTo>
                  <a:cubicBezTo>
                    <a:pt x="1" y="0"/>
                    <a:pt x="1" y="479"/>
                    <a:pt x="325" y="479"/>
                  </a:cubicBezTo>
                  <a:cubicBezTo>
                    <a:pt x="334" y="479"/>
                    <a:pt x="343" y="479"/>
                    <a:pt x="352" y="478"/>
                  </a:cubicBezTo>
                  <a:lnTo>
                    <a:pt x="5708" y="478"/>
                  </a:lnTo>
                  <a:cubicBezTo>
                    <a:pt x="6011" y="449"/>
                    <a:pt x="6011" y="16"/>
                    <a:pt x="5708"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3307410" y="3487704"/>
              <a:ext cx="88476" cy="12950"/>
            </a:xfrm>
            <a:custGeom>
              <a:avLst/>
              <a:gdLst/>
              <a:ahLst/>
              <a:cxnLst/>
              <a:rect l="l" t="t" r="r" b="b"/>
              <a:pathLst>
                <a:path w="3375" h="494" extrusionOk="0">
                  <a:moveTo>
                    <a:pt x="325" y="1"/>
                  </a:moveTo>
                  <a:cubicBezTo>
                    <a:pt x="1" y="1"/>
                    <a:pt x="1" y="494"/>
                    <a:pt x="325" y="494"/>
                  </a:cubicBezTo>
                  <a:cubicBezTo>
                    <a:pt x="334" y="494"/>
                    <a:pt x="343" y="494"/>
                    <a:pt x="352" y="493"/>
                  </a:cubicBezTo>
                  <a:lnTo>
                    <a:pt x="3023" y="493"/>
                  </a:lnTo>
                  <a:cubicBezTo>
                    <a:pt x="3032" y="494"/>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9"/>
            <p:cNvSpPr/>
            <p:nvPr/>
          </p:nvSpPr>
          <p:spPr>
            <a:xfrm>
              <a:off x="3307410" y="3516068"/>
              <a:ext cx="155691" cy="12609"/>
            </a:xfrm>
            <a:custGeom>
              <a:avLst/>
              <a:gdLst/>
              <a:ahLst/>
              <a:cxnLst/>
              <a:rect l="l" t="t" r="r" b="b"/>
              <a:pathLst>
                <a:path w="5939" h="481" extrusionOk="0">
                  <a:moveTo>
                    <a:pt x="313" y="0"/>
                  </a:moveTo>
                  <a:cubicBezTo>
                    <a:pt x="1" y="0"/>
                    <a:pt x="5" y="480"/>
                    <a:pt x="325" y="480"/>
                  </a:cubicBezTo>
                  <a:cubicBezTo>
                    <a:pt x="334" y="480"/>
                    <a:pt x="343" y="480"/>
                    <a:pt x="352" y="479"/>
                  </a:cubicBezTo>
                  <a:lnTo>
                    <a:pt x="5650" y="479"/>
                  </a:lnTo>
                  <a:cubicBezTo>
                    <a:pt x="5939" y="450"/>
                    <a:pt x="5939" y="17"/>
                    <a:pt x="5650" y="3"/>
                  </a:cubicBezTo>
                  <a:lnTo>
                    <a:pt x="352" y="3"/>
                  </a:lnTo>
                  <a:cubicBezTo>
                    <a:pt x="339" y="1"/>
                    <a:pt x="326" y="0"/>
                    <a:pt x="313"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9"/>
            <p:cNvSpPr/>
            <p:nvPr/>
          </p:nvSpPr>
          <p:spPr>
            <a:xfrm>
              <a:off x="3307410" y="3603522"/>
              <a:ext cx="88476" cy="12950"/>
            </a:xfrm>
            <a:custGeom>
              <a:avLst/>
              <a:gdLst/>
              <a:ahLst/>
              <a:cxnLst/>
              <a:rect l="l" t="t" r="r" b="b"/>
              <a:pathLst>
                <a:path w="3375" h="494" extrusionOk="0">
                  <a:moveTo>
                    <a:pt x="325" y="0"/>
                  </a:moveTo>
                  <a:cubicBezTo>
                    <a:pt x="1" y="0"/>
                    <a:pt x="1" y="493"/>
                    <a:pt x="325" y="493"/>
                  </a:cubicBezTo>
                  <a:cubicBezTo>
                    <a:pt x="334" y="493"/>
                    <a:pt x="343" y="493"/>
                    <a:pt x="352" y="492"/>
                  </a:cubicBezTo>
                  <a:lnTo>
                    <a:pt x="3023" y="492"/>
                  </a:lnTo>
                  <a:cubicBezTo>
                    <a:pt x="3032" y="493"/>
                    <a:pt x="3041" y="493"/>
                    <a:pt x="3050" y="493"/>
                  </a:cubicBezTo>
                  <a:cubicBezTo>
                    <a:pt x="3375" y="493"/>
                    <a:pt x="3375" y="0"/>
                    <a:pt x="3050" y="0"/>
                  </a:cubicBezTo>
                  <a:cubicBezTo>
                    <a:pt x="3041" y="0"/>
                    <a:pt x="3032" y="0"/>
                    <a:pt x="3023" y="1"/>
                  </a:cubicBezTo>
                  <a:lnTo>
                    <a:pt x="352" y="1"/>
                  </a:lnTo>
                  <a:cubicBezTo>
                    <a:pt x="343" y="0"/>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9"/>
            <p:cNvSpPr/>
            <p:nvPr/>
          </p:nvSpPr>
          <p:spPr>
            <a:xfrm>
              <a:off x="3307410" y="3631519"/>
              <a:ext cx="156215" cy="12950"/>
            </a:xfrm>
            <a:custGeom>
              <a:avLst/>
              <a:gdLst/>
              <a:ahLst/>
              <a:cxnLst/>
              <a:rect l="l" t="t" r="r" b="b"/>
              <a:pathLst>
                <a:path w="5959" h="494" extrusionOk="0">
                  <a:moveTo>
                    <a:pt x="325" y="0"/>
                  </a:moveTo>
                  <a:cubicBezTo>
                    <a:pt x="1" y="0"/>
                    <a:pt x="1" y="493"/>
                    <a:pt x="325" y="493"/>
                  </a:cubicBezTo>
                  <a:cubicBezTo>
                    <a:pt x="334" y="493"/>
                    <a:pt x="343" y="493"/>
                    <a:pt x="352" y="492"/>
                  </a:cubicBezTo>
                  <a:lnTo>
                    <a:pt x="5607" y="492"/>
                  </a:lnTo>
                  <a:cubicBezTo>
                    <a:pt x="5616" y="493"/>
                    <a:pt x="5625" y="493"/>
                    <a:pt x="5634" y="493"/>
                  </a:cubicBezTo>
                  <a:cubicBezTo>
                    <a:pt x="5959" y="493"/>
                    <a:pt x="5959" y="0"/>
                    <a:pt x="5634" y="0"/>
                  </a:cubicBezTo>
                  <a:cubicBezTo>
                    <a:pt x="5625" y="0"/>
                    <a:pt x="5616" y="1"/>
                    <a:pt x="5607"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3235660" y="3365070"/>
              <a:ext cx="57175" cy="54973"/>
            </a:xfrm>
            <a:custGeom>
              <a:avLst/>
              <a:gdLst/>
              <a:ahLst/>
              <a:cxnLst/>
              <a:rect l="l" t="t" r="r" b="b"/>
              <a:pathLst>
                <a:path w="2181" h="2097" extrusionOk="0">
                  <a:moveTo>
                    <a:pt x="1498" y="0"/>
                  </a:moveTo>
                  <a:cubicBezTo>
                    <a:pt x="1485" y="0"/>
                    <a:pt x="1472" y="1"/>
                    <a:pt x="1458" y="3"/>
                  </a:cubicBezTo>
                  <a:lnTo>
                    <a:pt x="246" y="3"/>
                  </a:lnTo>
                  <a:cubicBezTo>
                    <a:pt x="101" y="3"/>
                    <a:pt x="0" y="104"/>
                    <a:pt x="0" y="234"/>
                  </a:cubicBezTo>
                  <a:lnTo>
                    <a:pt x="0" y="1851"/>
                  </a:lnTo>
                  <a:cubicBezTo>
                    <a:pt x="0" y="1981"/>
                    <a:pt x="101" y="2096"/>
                    <a:pt x="246" y="2096"/>
                  </a:cubicBezTo>
                  <a:lnTo>
                    <a:pt x="1935" y="2096"/>
                  </a:lnTo>
                  <a:cubicBezTo>
                    <a:pt x="2065" y="2096"/>
                    <a:pt x="2166" y="1981"/>
                    <a:pt x="2166" y="1851"/>
                  </a:cubicBezTo>
                  <a:lnTo>
                    <a:pt x="2166" y="1418"/>
                  </a:lnTo>
                  <a:cubicBezTo>
                    <a:pt x="2180" y="1237"/>
                    <a:pt x="2054" y="1147"/>
                    <a:pt x="1927" y="1147"/>
                  </a:cubicBezTo>
                  <a:cubicBezTo>
                    <a:pt x="1801" y="1147"/>
                    <a:pt x="1675" y="1237"/>
                    <a:pt x="1689" y="1418"/>
                  </a:cubicBezTo>
                  <a:lnTo>
                    <a:pt x="1689" y="1605"/>
                  </a:lnTo>
                  <a:lnTo>
                    <a:pt x="477" y="1605"/>
                  </a:lnTo>
                  <a:lnTo>
                    <a:pt x="477" y="479"/>
                  </a:lnTo>
                  <a:lnTo>
                    <a:pt x="1458" y="479"/>
                  </a:lnTo>
                  <a:cubicBezTo>
                    <a:pt x="1468" y="480"/>
                    <a:pt x="1477" y="480"/>
                    <a:pt x="1485" y="480"/>
                  </a:cubicBezTo>
                  <a:cubicBezTo>
                    <a:pt x="1806" y="480"/>
                    <a:pt x="1810" y="0"/>
                    <a:pt x="1498"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3248426" y="3364755"/>
              <a:ext cx="55104" cy="40528"/>
            </a:xfrm>
            <a:custGeom>
              <a:avLst/>
              <a:gdLst/>
              <a:ahLst/>
              <a:cxnLst/>
              <a:rect l="l" t="t" r="r" b="b"/>
              <a:pathLst>
                <a:path w="2102" h="1546" extrusionOk="0">
                  <a:moveTo>
                    <a:pt x="1754" y="1"/>
                  </a:moveTo>
                  <a:cubicBezTo>
                    <a:pt x="1694" y="1"/>
                    <a:pt x="1631" y="26"/>
                    <a:pt x="1578" y="87"/>
                  </a:cubicBezTo>
                  <a:lnTo>
                    <a:pt x="769" y="939"/>
                  </a:lnTo>
                  <a:lnTo>
                    <a:pt x="524" y="679"/>
                  </a:lnTo>
                  <a:cubicBezTo>
                    <a:pt x="470" y="618"/>
                    <a:pt x="407" y="593"/>
                    <a:pt x="346" y="593"/>
                  </a:cubicBezTo>
                  <a:cubicBezTo>
                    <a:pt x="163" y="593"/>
                    <a:pt x="0" y="823"/>
                    <a:pt x="163" y="997"/>
                  </a:cubicBezTo>
                  <a:lnTo>
                    <a:pt x="581" y="1458"/>
                  </a:lnTo>
                  <a:cubicBezTo>
                    <a:pt x="625" y="1516"/>
                    <a:pt x="697" y="1545"/>
                    <a:pt x="769" y="1545"/>
                  </a:cubicBezTo>
                  <a:cubicBezTo>
                    <a:pt x="841" y="1545"/>
                    <a:pt x="899" y="1516"/>
                    <a:pt x="957" y="1473"/>
                  </a:cubicBezTo>
                  <a:lnTo>
                    <a:pt x="1938" y="419"/>
                  </a:lnTo>
                  <a:cubicBezTo>
                    <a:pt x="2101" y="235"/>
                    <a:pt x="1937" y="1"/>
                    <a:pt x="1754" y="1"/>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p:nvPr/>
          </p:nvSpPr>
          <p:spPr>
            <a:xfrm>
              <a:off x="3235660" y="3480547"/>
              <a:ext cx="56782" cy="55287"/>
            </a:xfrm>
            <a:custGeom>
              <a:avLst/>
              <a:gdLst/>
              <a:ahLst/>
              <a:cxnLst/>
              <a:rect l="l" t="t" r="r" b="b"/>
              <a:pathLst>
                <a:path w="2166" h="2109" extrusionOk="0">
                  <a:moveTo>
                    <a:pt x="246" y="1"/>
                  </a:moveTo>
                  <a:cubicBezTo>
                    <a:pt x="101" y="1"/>
                    <a:pt x="0" y="116"/>
                    <a:pt x="0" y="246"/>
                  </a:cubicBezTo>
                  <a:lnTo>
                    <a:pt x="0" y="1863"/>
                  </a:lnTo>
                  <a:cubicBezTo>
                    <a:pt x="0" y="1993"/>
                    <a:pt x="101" y="2108"/>
                    <a:pt x="246" y="2108"/>
                  </a:cubicBezTo>
                  <a:lnTo>
                    <a:pt x="1935" y="2108"/>
                  </a:lnTo>
                  <a:cubicBezTo>
                    <a:pt x="2065" y="2108"/>
                    <a:pt x="2166" y="1993"/>
                    <a:pt x="2166" y="1863"/>
                  </a:cubicBezTo>
                  <a:lnTo>
                    <a:pt x="2166" y="1430"/>
                  </a:lnTo>
                  <a:cubicBezTo>
                    <a:pt x="2151" y="1278"/>
                    <a:pt x="2036" y="1202"/>
                    <a:pt x="1922" y="1202"/>
                  </a:cubicBezTo>
                  <a:cubicBezTo>
                    <a:pt x="1808" y="1202"/>
                    <a:pt x="1696" y="1278"/>
                    <a:pt x="1689" y="1430"/>
                  </a:cubicBezTo>
                  <a:lnTo>
                    <a:pt x="1689" y="1617"/>
                  </a:lnTo>
                  <a:lnTo>
                    <a:pt x="477" y="1617"/>
                  </a:lnTo>
                  <a:lnTo>
                    <a:pt x="477" y="492"/>
                  </a:lnTo>
                  <a:lnTo>
                    <a:pt x="1458" y="492"/>
                  </a:lnTo>
                  <a:cubicBezTo>
                    <a:pt x="1761" y="463"/>
                    <a:pt x="1761" y="30"/>
                    <a:pt x="1458"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3248400" y="3480573"/>
              <a:ext cx="55130" cy="40502"/>
            </a:xfrm>
            <a:custGeom>
              <a:avLst/>
              <a:gdLst/>
              <a:ahLst/>
              <a:cxnLst/>
              <a:rect l="l" t="t" r="r" b="b"/>
              <a:pathLst>
                <a:path w="2103" h="1545" extrusionOk="0">
                  <a:moveTo>
                    <a:pt x="1755" y="0"/>
                  </a:moveTo>
                  <a:cubicBezTo>
                    <a:pt x="1695" y="0"/>
                    <a:pt x="1632" y="26"/>
                    <a:pt x="1579" y="86"/>
                  </a:cubicBezTo>
                  <a:lnTo>
                    <a:pt x="770" y="938"/>
                  </a:lnTo>
                  <a:lnTo>
                    <a:pt x="525" y="664"/>
                  </a:lnTo>
                  <a:cubicBezTo>
                    <a:pt x="472" y="607"/>
                    <a:pt x="410" y="584"/>
                    <a:pt x="351" y="584"/>
                  </a:cubicBezTo>
                  <a:cubicBezTo>
                    <a:pt x="166" y="584"/>
                    <a:pt x="0" y="810"/>
                    <a:pt x="164" y="996"/>
                  </a:cubicBezTo>
                  <a:lnTo>
                    <a:pt x="582" y="1458"/>
                  </a:lnTo>
                  <a:cubicBezTo>
                    <a:pt x="626" y="1515"/>
                    <a:pt x="698" y="1544"/>
                    <a:pt x="770" y="1544"/>
                  </a:cubicBezTo>
                  <a:cubicBezTo>
                    <a:pt x="842" y="1544"/>
                    <a:pt x="900" y="1515"/>
                    <a:pt x="958" y="1458"/>
                  </a:cubicBezTo>
                  <a:lnTo>
                    <a:pt x="1939" y="418"/>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3235660" y="3596312"/>
              <a:ext cx="56782" cy="55314"/>
            </a:xfrm>
            <a:custGeom>
              <a:avLst/>
              <a:gdLst/>
              <a:ahLst/>
              <a:cxnLst/>
              <a:rect l="l" t="t" r="r" b="b"/>
              <a:pathLst>
                <a:path w="2166" h="2110" extrusionOk="0">
                  <a:moveTo>
                    <a:pt x="1485" y="1"/>
                  </a:moveTo>
                  <a:cubicBezTo>
                    <a:pt x="1477" y="1"/>
                    <a:pt x="1468" y="1"/>
                    <a:pt x="1458" y="2"/>
                  </a:cubicBezTo>
                  <a:lnTo>
                    <a:pt x="246" y="2"/>
                  </a:lnTo>
                  <a:cubicBezTo>
                    <a:pt x="101" y="2"/>
                    <a:pt x="0" y="117"/>
                    <a:pt x="0" y="247"/>
                  </a:cubicBezTo>
                  <a:lnTo>
                    <a:pt x="0" y="1864"/>
                  </a:lnTo>
                  <a:cubicBezTo>
                    <a:pt x="0" y="1994"/>
                    <a:pt x="101" y="2109"/>
                    <a:pt x="246" y="2109"/>
                  </a:cubicBezTo>
                  <a:lnTo>
                    <a:pt x="1935" y="2109"/>
                  </a:lnTo>
                  <a:cubicBezTo>
                    <a:pt x="2065" y="2095"/>
                    <a:pt x="2166" y="1994"/>
                    <a:pt x="2166" y="1850"/>
                  </a:cubicBezTo>
                  <a:lnTo>
                    <a:pt x="2166" y="1417"/>
                  </a:lnTo>
                  <a:cubicBezTo>
                    <a:pt x="2151" y="1272"/>
                    <a:pt x="2036" y="1200"/>
                    <a:pt x="1922" y="1200"/>
                  </a:cubicBezTo>
                  <a:cubicBezTo>
                    <a:pt x="1808" y="1200"/>
                    <a:pt x="1696" y="1272"/>
                    <a:pt x="1689" y="1417"/>
                  </a:cubicBezTo>
                  <a:lnTo>
                    <a:pt x="1689" y="1619"/>
                  </a:lnTo>
                  <a:lnTo>
                    <a:pt x="477" y="1619"/>
                  </a:lnTo>
                  <a:lnTo>
                    <a:pt x="477" y="493"/>
                  </a:lnTo>
                  <a:lnTo>
                    <a:pt x="1458" y="493"/>
                  </a:lnTo>
                  <a:cubicBezTo>
                    <a:pt x="1468" y="493"/>
                    <a:pt x="1477" y="494"/>
                    <a:pt x="1485" y="494"/>
                  </a:cubicBezTo>
                  <a:cubicBezTo>
                    <a:pt x="1810" y="494"/>
                    <a:pt x="1810" y="1"/>
                    <a:pt x="1485"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3248400" y="3596365"/>
              <a:ext cx="55130" cy="40214"/>
            </a:xfrm>
            <a:custGeom>
              <a:avLst/>
              <a:gdLst/>
              <a:ahLst/>
              <a:cxnLst/>
              <a:rect l="l" t="t" r="r" b="b"/>
              <a:pathLst>
                <a:path w="2103" h="1534" extrusionOk="0">
                  <a:moveTo>
                    <a:pt x="1755" y="0"/>
                  </a:moveTo>
                  <a:cubicBezTo>
                    <a:pt x="1695" y="0"/>
                    <a:pt x="1632" y="26"/>
                    <a:pt x="1579" y="87"/>
                  </a:cubicBezTo>
                  <a:lnTo>
                    <a:pt x="770" y="938"/>
                  </a:lnTo>
                  <a:lnTo>
                    <a:pt x="525" y="664"/>
                  </a:lnTo>
                  <a:cubicBezTo>
                    <a:pt x="471" y="603"/>
                    <a:pt x="409" y="578"/>
                    <a:pt x="348" y="578"/>
                  </a:cubicBezTo>
                  <a:cubicBezTo>
                    <a:pt x="165" y="578"/>
                    <a:pt x="1" y="811"/>
                    <a:pt x="164" y="996"/>
                  </a:cubicBezTo>
                  <a:lnTo>
                    <a:pt x="582" y="1458"/>
                  </a:lnTo>
                  <a:cubicBezTo>
                    <a:pt x="626" y="1501"/>
                    <a:pt x="698" y="1530"/>
                    <a:pt x="770" y="1530"/>
                  </a:cubicBezTo>
                  <a:cubicBezTo>
                    <a:pt x="783" y="1533"/>
                    <a:pt x="794" y="1534"/>
                    <a:pt x="806" y="1534"/>
                  </a:cubicBezTo>
                  <a:cubicBezTo>
                    <a:pt x="862" y="1534"/>
                    <a:pt x="910" y="1506"/>
                    <a:pt x="958" y="1458"/>
                  </a:cubicBezTo>
                  <a:lnTo>
                    <a:pt x="1939" y="419"/>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3438878" y="3642136"/>
              <a:ext cx="168038" cy="88292"/>
            </a:xfrm>
            <a:custGeom>
              <a:avLst/>
              <a:gdLst/>
              <a:ahLst/>
              <a:cxnLst/>
              <a:rect l="l" t="t" r="r" b="b"/>
              <a:pathLst>
                <a:path w="6410" h="3368" extrusionOk="0">
                  <a:moveTo>
                    <a:pt x="2440" y="1"/>
                  </a:moveTo>
                  <a:lnTo>
                    <a:pt x="982" y="592"/>
                  </a:lnTo>
                  <a:cubicBezTo>
                    <a:pt x="837" y="636"/>
                    <a:pt x="707" y="722"/>
                    <a:pt x="592" y="809"/>
                  </a:cubicBezTo>
                  <a:lnTo>
                    <a:pt x="549" y="838"/>
                  </a:lnTo>
                  <a:lnTo>
                    <a:pt x="534" y="867"/>
                  </a:lnTo>
                  <a:lnTo>
                    <a:pt x="520" y="881"/>
                  </a:lnTo>
                  <a:lnTo>
                    <a:pt x="476" y="910"/>
                  </a:lnTo>
                  <a:cubicBezTo>
                    <a:pt x="217" y="1170"/>
                    <a:pt x="58" y="1502"/>
                    <a:pt x="0" y="1877"/>
                  </a:cubicBezTo>
                  <a:lnTo>
                    <a:pt x="0" y="1935"/>
                  </a:lnTo>
                  <a:lnTo>
                    <a:pt x="0" y="1949"/>
                  </a:lnTo>
                  <a:lnTo>
                    <a:pt x="0" y="2007"/>
                  </a:lnTo>
                  <a:lnTo>
                    <a:pt x="0" y="2036"/>
                  </a:lnTo>
                  <a:lnTo>
                    <a:pt x="0" y="2050"/>
                  </a:lnTo>
                  <a:lnTo>
                    <a:pt x="0" y="2123"/>
                  </a:lnTo>
                  <a:lnTo>
                    <a:pt x="0" y="2354"/>
                  </a:lnTo>
                  <a:lnTo>
                    <a:pt x="0" y="3061"/>
                  </a:lnTo>
                  <a:cubicBezTo>
                    <a:pt x="13" y="3232"/>
                    <a:pt x="147" y="3368"/>
                    <a:pt x="313" y="3368"/>
                  </a:cubicBezTo>
                  <a:cubicBezTo>
                    <a:pt x="329" y="3368"/>
                    <a:pt x="345" y="3367"/>
                    <a:pt x="361" y="3364"/>
                  </a:cubicBezTo>
                  <a:lnTo>
                    <a:pt x="6049" y="3364"/>
                  </a:lnTo>
                  <a:cubicBezTo>
                    <a:pt x="6065" y="3367"/>
                    <a:pt x="6081" y="3368"/>
                    <a:pt x="6097" y="3368"/>
                  </a:cubicBezTo>
                  <a:cubicBezTo>
                    <a:pt x="6265" y="3368"/>
                    <a:pt x="6409" y="3232"/>
                    <a:pt x="6409" y="3061"/>
                  </a:cubicBezTo>
                  <a:lnTo>
                    <a:pt x="6409" y="2354"/>
                  </a:lnTo>
                  <a:lnTo>
                    <a:pt x="6409" y="2123"/>
                  </a:lnTo>
                  <a:lnTo>
                    <a:pt x="6337" y="2123"/>
                  </a:lnTo>
                  <a:lnTo>
                    <a:pt x="6337" y="2050"/>
                  </a:lnTo>
                  <a:lnTo>
                    <a:pt x="6337" y="2036"/>
                  </a:lnTo>
                  <a:lnTo>
                    <a:pt x="6337" y="2007"/>
                  </a:lnTo>
                  <a:lnTo>
                    <a:pt x="6337" y="1949"/>
                  </a:lnTo>
                  <a:lnTo>
                    <a:pt x="6337" y="1935"/>
                  </a:lnTo>
                  <a:lnTo>
                    <a:pt x="6337" y="1877"/>
                  </a:lnTo>
                  <a:cubicBezTo>
                    <a:pt x="6294" y="1502"/>
                    <a:pt x="6121" y="1170"/>
                    <a:pt x="5861" y="910"/>
                  </a:cubicBezTo>
                  <a:lnTo>
                    <a:pt x="5818" y="881"/>
                  </a:lnTo>
                  <a:lnTo>
                    <a:pt x="5803" y="867"/>
                  </a:lnTo>
                  <a:lnTo>
                    <a:pt x="5789" y="838"/>
                  </a:lnTo>
                  <a:lnTo>
                    <a:pt x="5745" y="809"/>
                  </a:lnTo>
                  <a:cubicBezTo>
                    <a:pt x="5630" y="722"/>
                    <a:pt x="5500" y="636"/>
                    <a:pt x="5356" y="592"/>
                  </a:cubicBezTo>
                  <a:lnTo>
                    <a:pt x="3898" y="1"/>
                  </a:lnTo>
                  <a:lnTo>
                    <a:pt x="3537" y="376"/>
                  </a:lnTo>
                  <a:lnTo>
                    <a:pt x="3176" y="737"/>
                  </a:lnTo>
                  <a:lnTo>
                    <a:pt x="2801" y="376"/>
                  </a:lnTo>
                  <a:lnTo>
                    <a:pt x="2440" y="1"/>
                  </a:lnTo>
                  <a:close/>
                </a:path>
              </a:pathLst>
            </a:custGeom>
            <a:solidFill>
              <a:srgbClr val="D5D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3436965" y="3642529"/>
              <a:ext cx="68526" cy="87899"/>
            </a:xfrm>
            <a:custGeom>
              <a:avLst/>
              <a:gdLst/>
              <a:ahLst/>
              <a:cxnLst/>
              <a:rect l="l" t="t" r="r" b="b"/>
              <a:pathLst>
                <a:path w="2614" h="3353" extrusionOk="0">
                  <a:moveTo>
                    <a:pt x="2469" y="0"/>
                  </a:moveTo>
                  <a:lnTo>
                    <a:pt x="1026" y="563"/>
                  </a:lnTo>
                  <a:cubicBezTo>
                    <a:pt x="405" y="808"/>
                    <a:pt x="1" y="1429"/>
                    <a:pt x="30" y="2108"/>
                  </a:cubicBezTo>
                  <a:lnTo>
                    <a:pt x="30" y="3046"/>
                  </a:lnTo>
                  <a:cubicBezTo>
                    <a:pt x="30" y="3217"/>
                    <a:pt x="174" y="3353"/>
                    <a:pt x="343" y="3353"/>
                  </a:cubicBezTo>
                  <a:cubicBezTo>
                    <a:pt x="358" y="3353"/>
                    <a:pt x="375" y="3352"/>
                    <a:pt x="391" y="3349"/>
                  </a:cubicBezTo>
                  <a:lnTo>
                    <a:pt x="463" y="3349"/>
                  </a:lnTo>
                  <a:lnTo>
                    <a:pt x="463" y="2108"/>
                  </a:lnTo>
                  <a:cubicBezTo>
                    <a:pt x="434" y="1429"/>
                    <a:pt x="838" y="808"/>
                    <a:pt x="1459" y="563"/>
                  </a:cubicBezTo>
                  <a:lnTo>
                    <a:pt x="2614" y="116"/>
                  </a:lnTo>
                  <a:lnTo>
                    <a:pt x="2469" y="0"/>
                  </a:ln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9"/>
            <p:cNvSpPr/>
            <p:nvPr/>
          </p:nvSpPr>
          <p:spPr>
            <a:xfrm>
              <a:off x="3468003" y="3503249"/>
              <a:ext cx="106354" cy="74975"/>
            </a:xfrm>
            <a:custGeom>
              <a:avLst/>
              <a:gdLst/>
              <a:ahLst/>
              <a:cxnLst/>
              <a:rect l="l" t="t" r="r" b="b"/>
              <a:pathLst>
                <a:path w="4057" h="2860" extrusionOk="0">
                  <a:moveTo>
                    <a:pt x="3581" y="2440"/>
                  </a:moveTo>
                  <a:lnTo>
                    <a:pt x="3564" y="2457"/>
                  </a:lnTo>
                  <a:lnTo>
                    <a:pt x="3564" y="2457"/>
                  </a:lnTo>
                  <a:lnTo>
                    <a:pt x="3566" y="2455"/>
                  </a:lnTo>
                  <a:lnTo>
                    <a:pt x="3581" y="2440"/>
                  </a:lnTo>
                  <a:close/>
                  <a:moveTo>
                    <a:pt x="3552" y="2455"/>
                  </a:moveTo>
                  <a:lnTo>
                    <a:pt x="3552" y="2469"/>
                  </a:lnTo>
                  <a:lnTo>
                    <a:pt x="3552" y="2484"/>
                  </a:lnTo>
                  <a:lnTo>
                    <a:pt x="3537" y="2513"/>
                  </a:lnTo>
                  <a:lnTo>
                    <a:pt x="3552" y="2469"/>
                  </a:lnTo>
                  <a:lnTo>
                    <a:pt x="3508" y="2498"/>
                  </a:lnTo>
                  <a:lnTo>
                    <a:pt x="3508" y="2498"/>
                  </a:lnTo>
                  <a:lnTo>
                    <a:pt x="3552" y="2455"/>
                  </a:lnTo>
                  <a:close/>
                  <a:moveTo>
                    <a:pt x="1949" y="1"/>
                  </a:moveTo>
                  <a:cubicBezTo>
                    <a:pt x="867" y="1"/>
                    <a:pt x="1" y="867"/>
                    <a:pt x="1" y="1935"/>
                  </a:cubicBezTo>
                  <a:lnTo>
                    <a:pt x="1" y="2859"/>
                  </a:lnTo>
                  <a:cubicBezTo>
                    <a:pt x="1" y="2859"/>
                    <a:pt x="448" y="2816"/>
                    <a:pt x="506" y="2599"/>
                  </a:cubicBezTo>
                  <a:cubicBezTo>
                    <a:pt x="520" y="2570"/>
                    <a:pt x="535" y="2556"/>
                    <a:pt x="549" y="2527"/>
                  </a:cubicBezTo>
                  <a:cubicBezTo>
                    <a:pt x="795" y="2527"/>
                    <a:pt x="1964" y="2513"/>
                    <a:pt x="2642" y="1704"/>
                  </a:cubicBezTo>
                  <a:cubicBezTo>
                    <a:pt x="2787" y="2094"/>
                    <a:pt x="3104" y="2397"/>
                    <a:pt x="3508" y="2513"/>
                  </a:cubicBezTo>
                  <a:cubicBezTo>
                    <a:pt x="3523" y="2541"/>
                    <a:pt x="3537" y="2570"/>
                    <a:pt x="3552" y="2585"/>
                  </a:cubicBezTo>
                  <a:cubicBezTo>
                    <a:pt x="3610" y="2801"/>
                    <a:pt x="4057" y="2845"/>
                    <a:pt x="4057" y="2845"/>
                  </a:cubicBezTo>
                  <a:lnTo>
                    <a:pt x="4057" y="1935"/>
                  </a:lnTo>
                  <a:cubicBezTo>
                    <a:pt x="4043" y="867"/>
                    <a:pt x="3176" y="1"/>
                    <a:pt x="2108"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9"/>
            <p:cNvSpPr/>
            <p:nvPr/>
          </p:nvSpPr>
          <p:spPr>
            <a:xfrm>
              <a:off x="3468003" y="3502882"/>
              <a:ext cx="57542" cy="74949"/>
            </a:xfrm>
            <a:custGeom>
              <a:avLst/>
              <a:gdLst/>
              <a:ahLst/>
              <a:cxnLst/>
              <a:rect l="l" t="t" r="r" b="b"/>
              <a:pathLst>
                <a:path w="2195" h="2859" extrusionOk="0">
                  <a:moveTo>
                    <a:pt x="1949" y="0"/>
                  </a:moveTo>
                  <a:cubicBezTo>
                    <a:pt x="881" y="0"/>
                    <a:pt x="1" y="881"/>
                    <a:pt x="1" y="1949"/>
                  </a:cubicBezTo>
                  <a:lnTo>
                    <a:pt x="1" y="2859"/>
                  </a:lnTo>
                  <a:cubicBezTo>
                    <a:pt x="116" y="2844"/>
                    <a:pt x="232" y="2815"/>
                    <a:pt x="347" y="2772"/>
                  </a:cubicBezTo>
                  <a:lnTo>
                    <a:pt x="347" y="2454"/>
                  </a:lnTo>
                  <a:lnTo>
                    <a:pt x="347" y="1949"/>
                  </a:lnTo>
                  <a:cubicBezTo>
                    <a:pt x="347" y="910"/>
                    <a:pt x="1155" y="58"/>
                    <a:pt x="2195" y="0"/>
                  </a:cubicBezTo>
                  <a:close/>
                </a:path>
              </a:pathLst>
            </a:custGeom>
            <a:solidFill>
              <a:srgbClr val="6075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p:nvPr/>
          </p:nvSpPr>
          <p:spPr>
            <a:xfrm>
              <a:off x="3559598" y="3570386"/>
              <a:ext cx="23489" cy="31143"/>
            </a:xfrm>
            <a:custGeom>
              <a:avLst/>
              <a:gdLst/>
              <a:ahLst/>
              <a:cxnLst/>
              <a:rect l="l" t="t" r="r" b="b"/>
              <a:pathLst>
                <a:path w="896" h="1188" extrusionOk="0">
                  <a:moveTo>
                    <a:pt x="250" y="0"/>
                  </a:moveTo>
                  <a:cubicBezTo>
                    <a:pt x="116" y="0"/>
                    <a:pt x="0" y="104"/>
                    <a:pt x="0" y="240"/>
                  </a:cubicBezTo>
                  <a:lnTo>
                    <a:pt x="0" y="948"/>
                  </a:lnTo>
                  <a:cubicBezTo>
                    <a:pt x="0" y="1084"/>
                    <a:pt x="116" y="1188"/>
                    <a:pt x="250" y="1188"/>
                  </a:cubicBezTo>
                  <a:cubicBezTo>
                    <a:pt x="272" y="1188"/>
                    <a:pt x="295" y="1185"/>
                    <a:pt x="318" y="1179"/>
                  </a:cubicBezTo>
                  <a:cubicBezTo>
                    <a:pt x="361" y="1164"/>
                    <a:pt x="419" y="1135"/>
                    <a:pt x="462" y="1121"/>
                  </a:cubicBezTo>
                  <a:cubicBezTo>
                    <a:pt x="505" y="1078"/>
                    <a:pt x="549" y="1034"/>
                    <a:pt x="592" y="1005"/>
                  </a:cubicBezTo>
                  <a:cubicBezTo>
                    <a:pt x="895" y="673"/>
                    <a:pt x="751" y="139"/>
                    <a:pt x="318" y="9"/>
                  </a:cubicBezTo>
                  <a:cubicBezTo>
                    <a:pt x="295" y="3"/>
                    <a:pt x="272" y="0"/>
                    <a:pt x="250" y="0"/>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9"/>
            <p:cNvSpPr/>
            <p:nvPr/>
          </p:nvSpPr>
          <p:spPr>
            <a:xfrm>
              <a:off x="3459300" y="3570596"/>
              <a:ext cx="23489" cy="31065"/>
            </a:xfrm>
            <a:custGeom>
              <a:avLst/>
              <a:gdLst/>
              <a:ahLst/>
              <a:cxnLst/>
              <a:rect l="l" t="t" r="r" b="b"/>
              <a:pathLst>
                <a:path w="896" h="1185" extrusionOk="0">
                  <a:moveTo>
                    <a:pt x="658" y="1"/>
                  </a:moveTo>
                  <a:cubicBezTo>
                    <a:pt x="631" y="1"/>
                    <a:pt x="604" y="6"/>
                    <a:pt x="578" y="16"/>
                  </a:cubicBezTo>
                  <a:cubicBezTo>
                    <a:pt x="1" y="189"/>
                    <a:pt x="1" y="997"/>
                    <a:pt x="578" y="1171"/>
                  </a:cubicBezTo>
                  <a:cubicBezTo>
                    <a:pt x="604" y="1180"/>
                    <a:pt x="631" y="1185"/>
                    <a:pt x="656" y="1185"/>
                  </a:cubicBezTo>
                  <a:cubicBezTo>
                    <a:pt x="785" y="1185"/>
                    <a:pt x="896" y="1072"/>
                    <a:pt x="896" y="940"/>
                  </a:cubicBezTo>
                  <a:lnTo>
                    <a:pt x="896" y="247"/>
                  </a:lnTo>
                  <a:cubicBezTo>
                    <a:pt x="896" y="160"/>
                    <a:pt x="852" y="88"/>
                    <a:pt x="795" y="45"/>
                  </a:cubicBezTo>
                  <a:cubicBezTo>
                    <a:pt x="757" y="17"/>
                    <a:pt x="708" y="1"/>
                    <a:pt x="658"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9"/>
            <p:cNvSpPr/>
            <p:nvPr/>
          </p:nvSpPr>
          <p:spPr>
            <a:xfrm>
              <a:off x="3501689" y="3624887"/>
              <a:ext cx="39008" cy="44146"/>
            </a:xfrm>
            <a:custGeom>
              <a:avLst/>
              <a:gdLst/>
              <a:ahLst/>
              <a:cxnLst/>
              <a:rect l="l" t="t" r="r" b="b"/>
              <a:pathLst>
                <a:path w="1488" h="1684" extrusionOk="0">
                  <a:moveTo>
                    <a:pt x="241" y="1"/>
                  </a:moveTo>
                  <a:cubicBezTo>
                    <a:pt x="109" y="1"/>
                    <a:pt x="0" y="115"/>
                    <a:pt x="0" y="240"/>
                  </a:cubicBezTo>
                  <a:lnTo>
                    <a:pt x="0" y="962"/>
                  </a:lnTo>
                  <a:cubicBezTo>
                    <a:pt x="0" y="1019"/>
                    <a:pt x="29" y="1092"/>
                    <a:pt x="73" y="1135"/>
                  </a:cubicBezTo>
                  <a:lnTo>
                    <a:pt x="563" y="1611"/>
                  </a:lnTo>
                  <a:cubicBezTo>
                    <a:pt x="607" y="1655"/>
                    <a:pt x="679" y="1684"/>
                    <a:pt x="737" y="1684"/>
                  </a:cubicBezTo>
                  <a:cubicBezTo>
                    <a:pt x="809" y="1684"/>
                    <a:pt x="867" y="1655"/>
                    <a:pt x="924" y="1611"/>
                  </a:cubicBezTo>
                  <a:lnTo>
                    <a:pt x="1430" y="1077"/>
                  </a:lnTo>
                  <a:cubicBezTo>
                    <a:pt x="1473" y="1034"/>
                    <a:pt x="1487" y="976"/>
                    <a:pt x="1487" y="918"/>
                  </a:cubicBezTo>
                  <a:lnTo>
                    <a:pt x="1487" y="240"/>
                  </a:lnTo>
                  <a:cubicBezTo>
                    <a:pt x="1487" y="168"/>
                    <a:pt x="1458" y="125"/>
                    <a:pt x="1415" y="81"/>
                  </a:cubicBezTo>
                  <a:cubicBezTo>
                    <a:pt x="1357" y="38"/>
                    <a:pt x="1300" y="9"/>
                    <a:pt x="1227" y="9"/>
                  </a:cubicBezTo>
                  <a:lnTo>
                    <a:pt x="1184" y="9"/>
                  </a:lnTo>
                  <a:cubicBezTo>
                    <a:pt x="1097" y="23"/>
                    <a:pt x="996" y="38"/>
                    <a:pt x="895" y="38"/>
                  </a:cubicBezTo>
                  <a:lnTo>
                    <a:pt x="592" y="38"/>
                  </a:lnTo>
                  <a:cubicBezTo>
                    <a:pt x="491" y="38"/>
                    <a:pt x="390" y="23"/>
                    <a:pt x="304" y="9"/>
                  </a:cubicBezTo>
                  <a:cubicBezTo>
                    <a:pt x="282" y="3"/>
                    <a:pt x="262" y="1"/>
                    <a:pt x="24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9"/>
            <p:cNvSpPr/>
            <p:nvPr/>
          </p:nvSpPr>
          <p:spPr>
            <a:xfrm>
              <a:off x="3501689" y="3625385"/>
              <a:ext cx="24249" cy="44015"/>
            </a:xfrm>
            <a:custGeom>
              <a:avLst/>
              <a:gdLst/>
              <a:ahLst/>
              <a:cxnLst/>
              <a:rect l="l" t="t" r="r" b="b"/>
              <a:pathLst>
                <a:path w="925" h="1679" extrusionOk="0">
                  <a:moveTo>
                    <a:pt x="241" y="0"/>
                  </a:moveTo>
                  <a:cubicBezTo>
                    <a:pt x="105" y="0"/>
                    <a:pt x="0" y="108"/>
                    <a:pt x="0" y="250"/>
                  </a:cubicBezTo>
                  <a:lnTo>
                    <a:pt x="0" y="957"/>
                  </a:lnTo>
                  <a:cubicBezTo>
                    <a:pt x="0" y="1029"/>
                    <a:pt x="29" y="1087"/>
                    <a:pt x="73" y="1130"/>
                  </a:cubicBezTo>
                  <a:lnTo>
                    <a:pt x="563" y="1621"/>
                  </a:lnTo>
                  <a:cubicBezTo>
                    <a:pt x="607" y="1665"/>
                    <a:pt x="679" y="1679"/>
                    <a:pt x="737" y="1679"/>
                  </a:cubicBezTo>
                  <a:cubicBezTo>
                    <a:pt x="809" y="1679"/>
                    <a:pt x="867" y="1650"/>
                    <a:pt x="924" y="1607"/>
                  </a:cubicBezTo>
                  <a:cubicBezTo>
                    <a:pt x="867" y="1592"/>
                    <a:pt x="823" y="1578"/>
                    <a:pt x="780" y="1549"/>
                  </a:cubicBezTo>
                  <a:lnTo>
                    <a:pt x="289" y="1058"/>
                  </a:lnTo>
                  <a:cubicBezTo>
                    <a:pt x="246" y="1015"/>
                    <a:pt x="217" y="957"/>
                    <a:pt x="217" y="885"/>
                  </a:cubicBezTo>
                  <a:lnTo>
                    <a:pt x="217" y="178"/>
                  </a:lnTo>
                  <a:cubicBezTo>
                    <a:pt x="217" y="106"/>
                    <a:pt x="246" y="48"/>
                    <a:pt x="289" y="4"/>
                  </a:cubicBezTo>
                  <a:cubicBezTo>
                    <a:pt x="273" y="1"/>
                    <a:pt x="256" y="0"/>
                    <a:pt x="241" y="0"/>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9"/>
            <p:cNvSpPr/>
            <p:nvPr/>
          </p:nvSpPr>
          <p:spPr>
            <a:xfrm>
              <a:off x="3479354" y="3547133"/>
              <a:ext cx="83652" cy="89367"/>
            </a:xfrm>
            <a:custGeom>
              <a:avLst/>
              <a:gdLst/>
              <a:ahLst/>
              <a:cxnLst/>
              <a:rect l="l" t="t" r="r" b="b"/>
              <a:pathLst>
                <a:path w="3191" h="3409" extrusionOk="0">
                  <a:moveTo>
                    <a:pt x="2201" y="1"/>
                  </a:moveTo>
                  <a:cubicBezTo>
                    <a:pt x="2184" y="1"/>
                    <a:pt x="2167" y="6"/>
                    <a:pt x="2152" y="16"/>
                  </a:cubicBezTo>
                  <a:cubicBezTo>
                    <a:pt x="1805" y="276"/>
                    <a:pt x="1415" y="463"/>
                    <a:pt x="997" y="579"/>
                  </a:cubicBezTo>
                  <a:cubicBezTo>
                    <a:pt x="867" y="622"/>
                    <a:pt x="737" y="651"/>
                    <a:pt x="607" y="680"/>
                  </a:cubicBezTo>
                  <a:cubicBezTo>
                    <a:pt x="492" y="694"/>
                    <a:pt x="362" y="709"/>
                    <a:pt x="232" y="723"/>
                  </a:cubicBezTo>
                  <a:cubicBezTo>
                    <a:pt x="102" y="738"/>
                    <a:pt x="1" y="839"/>
                    <a:pt x="1" y="969"/>
                  </a:cubicBezTo>
                  <a:lnTo>
                    <a:pt x="1" y="1965"/>
                  </a:lnTo>
                  <a:cubicBezTo>
                    <a:pt x="1" y="2758"/>
                    <a:pt x="650" y="3408"/>
                    <a:pt x="1444" y="3408"/>
                  </a:cubicBezTo>
                  <a:lnTo>
                    <a:pt x="1747" y="3408"/>
                  </a:lnTo>
                  <a:cubicBezTo>
                    <a:pt x="2541" y="3408"/>
                    <a:pt x="3191" y="2758"/>
                    <a:pt x="3191" y="1965"/>
                  </a:cubicBezTo>
                  <a:lnTo>
                    <a:pt x="3191" y="925"/>
                  </a:lnTo>
                  <a:cubicBezTo>
                    <a:pt x="3191" y="824"/>
                    <a:pt x="3119" y="738"/>
                    <a:pt x="3032" y="694"/>
                  </a:cubicBezTo>
                  <a:cubicBezTo>
                    <a:pt x="3003" y="680"/>
                    <a:pt x="2974" y="665"/>
                    <a:pt x="2946" y="665"/>
                  </a:cubicBezTo>
                  <a:cubicBezTo>
                    <a:pt x="2657" y="550"/>
                    <a:pt x="2426" y="333"/>
                    <a:pt x="2296" y="74"/>
                  </a:cubicBezTo>
                  <a:lnTo>
                    <a:pt x="2282" y="45"/>
                  </a:lnTo>
                  <a:cubicBezTo>
                    <a:pt x="2263" y="17"/>
                    <a:pt x="2232" y="1"/>
                    <a:pt x="220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9"/>
            <p:cNvSpPr/>
            <p:nvPr/>
          </p:nvSpPr>
          <p:spPr>
            <a:xfrm>
              <a:off x="3479354" y="3547133"/>
              <a:ext cx="60583" cy="89367"/>
            </a:xfrm>
            <a:custGeom>
              <a:avLst/>
              <a:gdLst/>
              <a:ahLst/>
              <a:cxnLst/>
              <a:rect l="l" t="t" r="r" b="b"/>
              <a:pathLst>
                <a:path w="2311" h="3409" extrusionOk="0">
                  <a:moveTo>
                    <a:pt x="2201" y="1"/>
                  </a:moveTo>
                  <a:cubicBezTo>
                    <a:pt x="2184" y="1"/>
                    <a:pt x="2167" y="6"/>
                    <a:pt x="2152" y="16"/>
                  </a:cubicBezTo>
                  <a:cubicBezTo>
                    <a:pt x="1805" y="276"/>
                    <a:pt x="1415" y="463"/>
                    <a:pt x="997" y="579"/>
                  </a:cubicBezTo>
                  <a:cubicBezTo>
                    <a:pt x="867" y="622"/>
                    <a:pt x="737" y="651"/>
                    <a:pt x="607" y="665"/>
                  </a:cubicBezTo>
                  <a:cubicBezTo>
                    <a:pt x="492" y="694"/>
                    <a:pt x="362" y="709"/>
                    <a:pt x="232" y="723"/>
                  </a:cubicBezTo>
                  <a:cubicBezTo>
                    <a:pt x="102" y="738"/>
                    <a:pt x="1" y="839"/>
                    <a:pt x="1" y="969"/>
                  </a:cubicBezTo>
                  <a:lnTo>
                    <a:pt x="1" y="1965"/>
                  </a:lnTo>
                  <a:cubicBezTo>
                    <a:pt x="1" y="2758"/>
                    <a:pt x="650" y="3408"/>
                    <a:pt x="1444" y="3408"/>
                  </a:cubicBezTo>
                  <a:lnTo>
                    <a:pt x="1733" y="3408"/>
                  </a:lnTo>
                  <a:cubicBezTo>
                    <a:pt x="939" y="3408"/>
                    <a:pt x="304" y="2758"/>
                    <a:pt x="304" y="1965"/>
                  </a:cubicBezTo>
                  <a:lnTo>
                    <a:pt x="304" y="969"/>
                  </a:lnTo>
                  <a:cubicBezTo>
                    <a:pt x="304" y="839"/>
                    <a:pt x="405" y="738"/>
                    <a:pt x="520" y="723"/>
                  </a:cubicBezTo>
                  <a:cubicBezTo>
                    <a:pt x="650" y="709"/>
                    <a:pt x="780" y="694"/>
                    <a:pt x="910" y="680"/>
                  </a:cubicBezTo>
                  <a:cubicBezTo>
                    <a:pt x="1415" y="579"/>
                    <a:pt x="1892" y="391"/>
                    <a:pt x="2310" y="117"/>
                  </a:cubicBezTo>
                  <a:lnTo>
                    <a:pt x="2296" y="74"/>
                  </a:lnTo>
                  <a:lnTo>
                    <a:pt x="2282" y="45"/>
                  </a:lnTo>
                  <a:cubicBezTo>
                    <a:pt x="2263" y="17"/>
                    <a:pt x="2232" y="1"/>
                    <a:pt x="2201"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7" name="Google Shape;737;p59"/>
          <p:cNvPicPr preferRelativeResize="0"/>
          <p:nvPr/>
        </p:nvPicPr>
        <p:blipFill>
          <a:blip r:embed="rId3">
            <a:alphaModFix/>
          </a:blip>
          <a:stretch>
            <a:fillRect/>
          </a:stretch>
        </p:blipFill>
        <p:spPr>
          <a:xfrm rot="2700000">
            <a:off x="5682558" y="-1425720"/>
            <a:ext cx="4916876" cy="3637251"/>
          </a:xfrm>
          <a:prstGeom prst="rect">
            <a:avLst/>
          </a:prstGeom>
          <a:noFill/>
          <a:ln>
            <a:noFill/>
          </a:ln>
        </p:spPr>
      </p:pic>
      <p:pic>
        <p:nvPicPr>
          <p:cNvPr id="738" name="Google Shape;738;p59"/>
          <p:cNvPicPr preferRelativeResize="0"/>
          <p:nvPr/>
        </p:nvPicPr>
        <p:blipFill>
          <a:blip r:embed="rId3">
            <a:alphaModFix/>
          </a:blip>
          <a:stretch>
            <a:fillRect/>
          </a:stretch>
        </p:blipFill>
        <p:spPr>
          <a:xfrm rot="-2700000" flipH="1">
            <a:off x="-1373192" y="-1425720"/>
            <a:ext cx="4916876" cy="3637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a:spLocks noGrp="1"/>
          </p:cNvSpPr>
          <p:nvPr>
            <p:ph type="title"/>
          </p:nvPr>
        </p:nvSpPr>
        <p:spPr>
          <a:xfrm>
            <a:off x="2011500" y="3302454"/>
            <a:ext cx="51210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BDD</a:t>
            </a:r>
            <a:endParaRPr dirty="0">
              <a:solidFill>
                <a:schemeClr val="accent1"/>
              </a:solidFill>
            </a:endParaRPr>
          </a:p>
        </p:txBody>
      </p:sp>
      <p:pic>
        <p:nvPicPr>
          <p:cNvPr id="592" name="Google Shape;592;p56"/>
          <p:cNvPicPr preferRelativeResize="0"/>
          <p:nvPr/>
        </p:nvPicPr>
        <p:blipFill>
          <a:blip r:embed="rId3">
            <a:alphaModFix/>
          </a:blip>
          <a:stretch>
            <a:fillRect/>
          </a:stretch>
        </p:blipFill>
        <p:spPr>
          <a:xfrm rot="10800000">
            <a:off x="6199350" y="-2689390"/>
            <a:ext cx="7657249" cy="8935624"/>
          </a:xfrm>
          <a:prstGeom prst="rect">
            <a:avLst/>
          </a:prstGeom>
          <a:noFill/>
          <a:ln>
            <a:noFill/>
          </a:ln>
        </p:spPr>
      </p:pic>
      <p:pic>
        <p:nvPicPr>
          <p:cNvPr id="593" name="Google Shape;593;p56"/>
          <p:cNvPicPr preferRelativeResize="0"/>
          <p:nvPr/>
        </p:nvPicPr>
        <p:blipFill>
          <a:blip r:embed="rId3">
            <a:alphaModFix/>
          </a:blip>
          <a:stretch>
            <a:fillRect/>
          </a:stretch>
        </p:blipFill>
        <p:spPr>
          <a:xfrm rot="10800000" flipH="1">
            <a:off x="-4647650" y="-2689390"/>
            <a:ext cx="7657249" cy="8935624"/>
          </a:xfrm>
          <a:prstGeom prst="rect">
            <a:avLst/>
          </a:prstGeom>
          <a:noFill/>
          <a:ln>
            <a:noFill/>
          </a:ln>
        </p:spPr>
      </p:pic>
      <p:pic>
        <p:nvPicPr>
          <p:cNvPr id="4" name="Picture 3">
            <a:extLst>
              <a:ext uri="{FF2B5EF4-FFF2-40B4-BE49-F238E27FC236}">
                <a16:creationId xmlns:a16="http://schemas.microsoft.com/office/drawing/2014/main" id="{368D2484-D21B-3B84-4E13-D5B50636AB1C}"/>
              </a:ext>
            </a:extLst>
          </p:cNvPr>
          <p:cNvPicPr>
            <a:picLocks noChangeAspect="1"/>
          </p:cNvPicPr>
          <p:nvPr/>
        </p:nvPicPr>
        <p:blipFill>
          <a:blip r:embed="rId4"/>
          <a:stretch>
            <a:fillRect/>
          </a:stretch>
        </p:blipFill>
        <p:spPr>
          <a:xfrm>
            <a:off x="2578566" y="643198"/>
            <a:ext cx="3986868" cy="23956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DDT</a:t>
            </a:r>
            <a:endParaRPr dirty="0"/>
          </a:p>
        </p:txBody>
      </p:sp>
      <p:sp>
        <p:nvSpPr>
          <p:cNvPr id="517" name="Google Shape;517;p54"/>
          <p:cNvSpPr txBox="1"/>
          <p:nvPr/>
        </p:nvSpPr>
        <p:spPr>
          <a:xfrm>
            <a:off x="620946" y="1627650"/>
            <a:ext cx="4834800" cy="371400"/>
          </a:xfrm>
          <a:prstGeom prst="rect">
            <a:avLst/>
          </a:prstGeom>
          <a:noFill/>
          <a:ln>
            <a:noFill/>
          </a:ln>
        </p:spPr>
        <p:txBody>
          <a:bodyPr spcFirstLastPara="1" wrap="square" lIns="91425" tIns="91425" rIns="91425" bIns="91425" anchor="b" anchorCtr="0">
            <a:noAutofit/>
          </a:bodyPr>
          <a:lstStyle/>
          <a:p>
            <a:r>
              <a:rPr lang="en-US" sz="1200" dirty="0">
                <a:solidFill>
                  <a:schemeClr val="accent1"/>
                </a:solidFill>
                <a:latin typeface="Aldrich"/>
                <a:ea typeface="Aldrich"/>
                <a:cs typeface="Aldrich"/>
                <a:sym typeface="Aldrich"/>
              </a:rPr>
              <a:t>Data-driven testing is a software testing methodology where test input and output data is not written in the test script but stored in an external file that is loaded at runtime. This allows for the separation of test data and test script code when testing an AUT.</a:t>
            </a:r>
            <a:endParaRPr sz="1200" dirty="0">
              <a:solidFill>
                <a:schemeClr val="accent1"/>
              </a:solidFill>
              <a:latin typeface="Aldrich"/>
              <a:ea typeface="Aldrich"/>
              <a:cs typeface="Aldrich"/>
              <a:sym typeface="Aldrich"/>
            </a:endParaRPr>
          </a:p>
        </p:txBody>
      </p:sp>
      <p:sp>
        <p:nvSpPr>
          <p:cNvPr id="518" name="Google Shape;518;p54"/>
          <p:cNvSpPr txBox="1"/>
          <p:nvPr/>
        </p:nvSpPr>
        <p:spPr>
          <a:xfrm>
            <a:off x="5819489" y="3173337"/>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accent1"/>
                </a:solidFill>
                <a:latin typeface="Aldrich"/>
                <a:ea typeface="Aldrich"/>
                <a:cs typeface="Aldrich"/>
                <a:sym typeface="Aldrich"/>
              </a:rPr>
              <a:t>T</a:t>
            </a:r>
            <a:r>
              <a:rPr lang="en" sz="1800" dirty="0" err="1">
                <a:solidFill>
                  <a:schemeClr val="accent1"/>
                </a:solidFill>
                <a:latin typeface="Aldrich"/>
                <a:ea typeface="Aldrich"/>
                <a:cs typeface="Aldrich"/>
                <a:sym typeface="Aldrich"/>
              </a:rPr>
              <a:t>st_Data_Driven</a:t>
            </a:r>
            <a:endParaRPr sz="1800" dirty="0">
              <a:solidFill>
                <a:schemeClr val="accent1"/>
              </a:solidFill>
              <a:latin typeface="Aldrich"/>
              <a:ea typeface="Aldrich"/>
              <a:cs typeface="Aldrich"/>
              <a:sym typeface="Aldrich"/>
            </a:endParaRPr>
          </a:p>
        </p:txBody>
      </p:sp>
      <p:sp>
        <p:nvSpPr>
          <p:cNvPr id="519" name="Google Shape;519;p54"/>
          <p:cNvSpPr txBox="1"/>
          <p:nvPr/>
        </p:nvSpPr>
        <p:spPr>
          <a:xfrm>
            <a:off x="5819488" y="347928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Advent Pro"/>
                <a:ea typeface="Advent Pro"/>
                <a:cs typeface="Advent Pro"/>
                <a:sym typeface="Advent Pro"/>
              </a:rPr>
              <a:t>Ddt</a:t>
            </a:r>
            <a:r>
              <a:rPr lang="en-US" dirty="0">
                <a:solidFill>
                  <a:schemeClr val="dk1"/>
                </a:solidFill>
                <a:latin typeface="Advent Pro"/>
                <a:ea typeface="Advent Pro"/>
                <a:cs typeface="Advent Pro"/>
                <a:sym typeface="Advent Pro"/>
              </a:rPr>
              <a:t> test case</a:t>
            </a:r>
            <a:endParaRPr dirty="0">
              <a:solidFill>
                <a:schemeClr val="dk1"/>
              </a:solidFill>
              <a:latin typeface="Advent Pro"/>
              <a:ea typeface="Advent Pro"/>
              <a:cs typeface="Advent Pro"/>
              <a:sym typeface="Advent Pro"/>
            </a:endParaRPr>
          </a:p>
        </p:txBody>
      </p:sp>
      <p:pic>
        <p:nvPicPr>
          <p:cNvPr id="3" name="Picture 2">
            <a:extLst>
              <a:ext uri="{FF2B5EF4-FFF2-40B4-BE49-F238E27FC236}">
                <a16:creationId xmlns:a16="http://schemas.microsoft.com/office/drawing/2014/main" id="{F8746EDD-B4B5-7737-83AA-FF821FCA6CAC}"/>
              </a:ext>
            </a:extLst>
          </p:cNvPr>
          <p:cNvPicPr>
            <a:picLocks noChangeAspect="1"/>
          </p:cNvPicPr>
          <p:nvPr/>
        </p:nvPicPr>
        <p:blipFill>
          <a:blip r:embed="rId3"/>
          <a:stretch>
            <a:fillRect/>
          </a:stretch>
        </p:blipFill>
        <p:spPr>
          <a:xfrm>
            <a:off x="620946" y="2150972"/>
            <a:ext cx="3642759" cy="2188922"/>
          </a:xfrm>
          <a:prstGeom prst="rect">
            <a:avLst/>
          </a:prstGeom>
        </p:spPr>
      </p:pic>
    </p:spTree>
    <p:extLst>
      <p:ext uri="{BB962C8B-B14F-4D97-AF65-F5344CB8AC3E}">
        <p14:creationId xmlns:p14="http://schemas.microsoft.com/office/powerpoint/2010/main" val="2995607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67"/>
          <p:cNvSpPr/>
          <p:nvPr/>
        </p:nvSpPr>
        <p:spPr>
          <a:xfrm>
            <a:off x="3487800" y="315100"/>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txBox="1">
            <a:spLocks noGrp="1"/>
          </p:cNvSpPr>
          <p:nvPr>
            <p:ph type="title"/>
          </p:nvPr>
        </p:nvSpPr>
        <p:spPr>
          <a:xfrm>
            <a:off x="3640250" y="2259100"/>
            <a:ext cx="47904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dirty="0">
                <a:solidFill>
                  <a:schemeClr val="accent1"/>
                </a:solidFill>
              </a:rPr>
              <a:t>Journey</a:t>
            </a:r>
            <a:endParaRPr dirty="0">
              <a:solidFill>
                <a:schemeClr val="accent1"/>
              </a:solidFill>
            </a:endParaRPr>
          </a:p>
        </p:txBody>
      </p:sp>
      <p:sp>
        <p:nvSpPr>
          <p:cNvPr id="1212" name="Google Shape;1212;p67"/>
          <p:cNvSpPr txBox="1">
            <a:spLocks noGrp="1"/>
          </p:cNvSpPr>
          <p:nvPr>
            <p:ph type="title" idx="2"/>
          </p:nvPr>
        </p:nvSpPr>
        <p:spPr>
          <a:xfrm>
            <a:off x="3640250" y="539500"/>
            <a:ext cx="205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1214" name="Google Shape;1214;p67"/>
          <p:cNvPicPr preferRelativeResize="0"/>
          <p:nvPr/>
        </p:nvPicPr>
        <p:blipFill>
          <a:blip r:embed="rId3">
            <a:alphaModFix/>
          </a:blip>
          <a:stretch>
            <a:fillRect/>
          </a:stretch>
        </p:blipFill>
        <p:spPr>
          <a:xfrm rot="8099999">
            <a:off x="-3809073" y="-4259184"/>
            <a:ext cx="7657250" cy="89356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Certificates</a:t>
            </a:r>
            <a:endParaRPr dirty="0"/>
          </a:p>
        </p:txBody>
      </p:sp>
      <p:sp>
        <p:nvSpPr>
          <p:cNvPr id="517" name="Google Shape;517;p54"/>
          <p:cNvSpPr txBox="1"/>
          <p:nvPr/>
        </p:nvSpPr>
        <p:spPr>
          <a:xfrm>
            <a:off x="620946" y="1627650"/>
            <a:ext cx="4834800" cy="371400"/>
          </a:xfrm>
          <a:prstGeom prst="rect">
            <a:avLst/>
          </a:prstGeom>
          <a:noFill/>
          <a:ln>
            <a:noFill/>
          </a:ln>
        </p:spPr>
        <p:txBody>
          <a:bodyPr spcFirstLastPara="1" wrap="square" lIns="91425" tIns="91425" rIns="91425" bIns="91425" anchor="b" anchorCtr="0">
            <a:noAutofit/>
          </a:bodyPr>
          <a:lstStyle/>
          <a:p>
            <a:r>
              <a:rPr lang="en-US" sz="1200" dirty="0">
                <a:solidFill>
                  <a:schemeClr val="accent1"/>
                </a:solidFill>
                <a:latin typeface="Aldrich"/>
                <a:ea typeface="Aldrich"/>
                <a:cs typeface="Aldrich"/>
                <a:sym typeface="Aldrich"/>
              </a:rPr>
              <a:t>I obtained 2 certificates from the qt academy regarding squish which was a learning path with 9 courses and qt , also finished qt beginner playlist on </a:t>
            </a:r>
            <a:r>
              <a:rPr lang="en-US" sz="1200" dirty="0" err="1">
                <a:solidFill>
                  <a:schemeClr val="accent1"/>
                </a:solidFill>
                <a:latin typeface="Aldrich"/>
                <a:ea typeface="Aldrich"/>
                <a:cs typeface="Aldrich"/>
                <a:sym typeface="Aldrich"/>
              </a:rPr>
              <a:t>youtube</a:t>
            </a:r>
            <a:endParaRPr sz="1200" dirty="0">
              <a:solidFill>
                <a:schemeClr val="accent1"/>
              </a:solidFill>
              <a:latin typeface="Aldrich"/>
              <a:ea typeface="Aldrich"/>
              <a:cs typeface="Aldrich"/>
              <a:sym typeface="Aldrich"/>
            </a:endParaRPr>
          </a:p>
        </p:txBody>
      </p:sp>
      <p:pic>
        <p:nvPicPr>
          <p:cNvPr id="2" name="Picture 1">
            <a:extLst>
              <a:ext uri="{FF2B5EF4-FFF2-40B4-BE49-F238E27FC236}">
                <a16:creationId xmlns:a16="http://schemas.microsoft.com/office/drawing/2014/main" id="{C5BC0524-29D2-4F7A-FCD7-6D5D20912298}"/>
              </a:ext>
            </a:extLst>
          </p:cNvPr>
          <p:cNvPicPr>
            <a:picLocks noChangeAspect="1"/>
          </p:cNvPicPr>
          <p:nvPr/>
        </p:nvPicPr>
        <p:blipFill>
          <a:blip r:embed="rId3"/>
          <a:stretch>
            <a:fillRect/>
          </a:stretch>
        </p:blipFill>
        <p:spPr>
          <a:xfrm>
            <a:off x="713225" y="2161755"/>
            <a:ext cx="3472495" cy="2442245"/>
          </a:xfrm>
          <a:prstGeom prst="rect">
            <a:avLst/>
          </a:prstGeom>
        </p:spPr>
      </p:pic>
      <p:pic>
        <p:nvPicPr>
          <p:cNvPr id="4" name="Picture 3">
            <a:extLst>
              <a:ext uri="{FF2B5EF4-FFF2-40B4-BE49-F238E27FC236}">
                <a16:creationId xmlns:a16="http://schemas.microsoft.com/office/drawing/2014/main" id="{2F5D2E79-519A-4373-67CD-A82C2B4B77B0}"/>
              </a:ext>
            </a:extLst>
          </p:cNvPr>
          <p:cNvPicPr>
            <a:picLocks noChangeAspect="1"/>
          </p:cNvPicPr>
          <p:nvPr/>
        </p:nvPicPr>
        <p:blipFill>
          <a:blip r:embed="rId4"/>
          <a:stretch>
            <a:fillRect/>
          </a:stretch>
        </p:blipFill>
        <p:spPr>
          <a:xfrm>
            <a:off x="4541346" y="2090803"/>
            <a:ext cx="3623075" cy="2548150"/>
          </a:xfrm>
          <a:prstGeom prst="rect">
            <a:avLst/>
          </a:prstGeom>
        </p:spPr>
      </p:pic>
    </p:spTree>
    <p:extLst>
      <p:ext uri="{BB962C8B-B14F-4D97-AF65-F5344CB8AC3E}">
        <p14:creationId xmlns:p14="http://schemas.microsoft.com/office/powerpoint/2010/main" val="2516788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64812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Burdens</a:t>
            </a:r>
            <a:endParaRPr dirty="0"/>
          </a:p>
        </p:txBody>
      </p:sp>
      <p:sp>
        <p:nvSpPr>
          <p:cNvPr id="458" name="Google Shape;458;p51"/>
          <p:cNvSpPr txBox="1"/>
          <p:nvPr/>
        </p:nvSpPr>
        <p:spPr>
          <a:xfrm>
            <a:off x="2099763" y="143363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Advent Pro"/>
                <a:ea typeface="Advent Pro"/>
                <a:cs typeface="Advent Pro"/>
                <a:sym typeface="Advent Pro"/>
              </a:rPr>
              <a:t>S</a:t>
            </a:r>
            <a:r>
              <a:rPr lang="en" dirty="0" err="1">
                <a:solidFill>
                  <a:schemeClr val="dk1"/>
                </a:solidFill>
                <a:latin typeface="Advent Pro"/>
                <a:ea typeface="Advent Pro"/>
                <a:cs typeface="Advent Pro"/>
                <a:sym typeface="Advent Pro"/>
              </a:rPr>
              <a:t>ince</a:t>
            </a:r>
            <a:r>
              <a:rPr lang="en" dirty="0">
                <a:solidFill>
                  <a:schemeClr val="dk1"/>
                </a:solidFill>
                <a:latin typeface="Advent Pro"/>
                <a:ea typeface="Advent Pro"/>
                <a:cs typeface="Advent Pro"/>
                <a:sym typeface="Advent Pro"/>
              </a:rPr>
              <a:t> my system is </a:t>
            </a:r>
            <a:r>
              <a:rPr lang="en" dirty="0" err="1">
                <a:solidFill>
                  <a:schemeClr val="dk1"/>
                </a:solidFill>
                <a:latin typeface="Advent Pro"/>
                <a:ea typeface="Advent Pro"/>
                <a:cs typeface="Advent Pro"/>
                <a:sym typeface="Advent Pro"/>
              </a:rPr>
              <a:t>macos</a:t>
            </a:r>
            <a:r>
              <a:rPr lang="en" dirty="0">
                <a:solidFill>
                  <a:schemeClr val="dk1"/>
                </a:solidFill>
                <a:latin typeface="Advent Pro"/>
                <a:ea typeface="Advent Pro"/>
                <a:cs typeface="Advent Pro"/>
                <a:sym typeface="Advent Pro"/>
              </a:rPr>
              <a:t> it was double the effort to setup the environments</a:t>
            </a:r>
            <a:endParaRPr dirty="0">
              <a:solidFill>
                <a:schemeClr val="dk1"/>
              </a:solidFill>
              <a:latin typeface="Advent Pro"/>
              <a:ea typeface="Advent Pro"/>
              <a:cs typeface="Advent Pro"/>
              <a:sym typeface="Advent Pro"/>
            </a:endParaRPr>
          </a:p>
        </p:txBody>
      </p:sp>
      <p:sp>
        <p:nvSpPr>
          <p:cNvPr id="460" name="Google Shape;460;p51"/>
          <p:cNvSpPr txBox="1"/>
          <p:nvPr/>
        </p:nvSpPr>
        <p:spPr>
          <a:xfrm>
            <a:off x="3485375" y="38207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dvent Pro"/>
                <a:ea typeface="Advent Pro"/>
                <a:cs typeface="Advent Pro"/>
                <a:sym typeface="Advent Pro"/>
              </a:rPr>
              <a:t>Building files for releases and for compatible </a:t>
            </a:r>
            <a:r>
              <a:rPr lang="en" dirty="0" err="1">
                <a:solidFill>
                  <a:schemeClr val="dk1"/>
                </a:solidFill>
                <a:latin typeface="Advent Pro"/>
                <a:ea typeface="Advent Pro"/>
                <a:cs typeface="Advent Pro"/>
                <a:sym typeface="Advent Pro"/>
              </a:rPr>
              <a:t>Oses</a:t>
            </a:r>
            <a:endParaRPr dirty="0">
              <a:solidFill>
                <a:schemeClr val="dk1"/>
              </a:solidFill>
              <a:latin typeface="Advent Pro"/>
              <a:ea typeface="Advent Pro"/>
              <a:cs typeface="Advent Pro"/>
              <a:sym typeface="Advent Pro"/>
            </a:endParaRPr>
          </a:p>
        </p:txBody>
      </p:sp>
      <p:sp>
        <p:nvSpPr>
          <p:cNvPr id="462" name="Google Shape;462;p51"/>
          <p:cNvSpPr txBox="1"/>
          <p:nvPr/>
        </p:nvSpPr>
        <p:spPr>
          <a:xfrm>
            <a:off x="4871012" y="143363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Advent Pro"/>
                <a:ea typeface="Advent Pro"/>
                <a:cs typeface="Advent Pro"/>
                <a:sym typeface="Advent Pro"/>
              </a:rPr>
              <a:t>Flaky tests</a:t>
            </a:r>
            <a:endParaRPr dirty="0">
              <a:solidFill>
                <a:schemeClr val="dk1"/>
              </a:solidFill>
              <a:latin typeface="Advent Pro"/>
              <a:ea typeface="Advent Pro"/>
              <a:cs typeface="Advent Pro"/>
              <a:sym typeface="Advent Pro"/>
            </a:endParaRPr>
          </a:p>
        </p:txBody>
      </p:sp>
      <p:sp>
        <p:nvSpPr>
          <p:cNvPr id="464" name="Google Shape;464;p51"/>
          <p:cNvSpPr txBox="1"/>
          <p:nvPr/>
        </p:nvSpPr>
        <p:spPr>
          <a:xfrm>
            <a:off x="6256587" y="381891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Advent Pro"/>
                <a:ea typeface="Advent Pro"/>
                <a:cs typeface="Advent Pro"/>
                <a:sym typeface="Advent Pro"/>
              </a:rPr>
              <a:t>S</a:t>
            </a:r>
            <a:r>
              <a:rPr lang="en" dirty="0" err="1">
                <a:solidFill>
                  <a:schemeClr val="dk1"/>
                </a:solidFill>
                <a:latin typeface="Advent Pro"/>
                <a:ea typeface="Advent Pro"/>
                <a:cs typeface="Advent Pro"/>
                <a:sym typeface="Advent Pro"/>
              </a:rPr>
              <a:t>tyling</a:t>
            </a:r>
            <a:r>
              <a:rPr lang="en" dirty="0">
                <a:solidFill>
                  <a:schemeClr val="dk1"/>
                </a:solidFill>
                <a:latin typeface="Advent Pro"/>
                <a:ea typeface="Advent Pro"/>
                <a:cs typeface="Advent Pro"/>
                <a:sym typeface="Advent Pro"/>
              </a:rPr>
              <a:t> readme files</a:t>
            </a:r>
            <a:endParaRPr dirty="0">
              <a:solidFill>
                <a:schemeClr val="dk1"/>
              </a:solidFill>
              <a:latin typeface="Advent Pro"/>
              <a:ea typeface="Advent Pro"/>
              <a:cs typeface="Advent Pro"/>
              <a:sym typeface="Advent Pro"/>
            </a:endParaRPr>
          </a:p>
        </p:txBody>
      </p:sp>
      <p:sp>
        <p:nvSpPr>
          <p:cNvPr id="466" name="Google Shape;466;p51"/>
          <p:cNvSpPr txBox="1"/>
          <p:nvPr/>
        </p:nvSpPr>
        <p:spPr>
          <a:xfrm>
            <a:off x="714163" y="38207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Advent Pro"/>
                <a:ea typeface="Advent Pro"/>
                <a:cs typeface="Advent Pro"/>
                <a:sym typeface="Advent Pro"/>
              </a:rPr>
              <a:t>F</a:t>
            </a:r>
            <a:r>
              <a:rPr lang="en" dirty="0" err="1">
                <a:solidFill>
                  <a:schemeClr val="dk1"/>
                </a:solidFill>
                <a:latin typeface="Advent Pro"/>
                <a:ea typeface="Advent Pro"/>
                <a:cs typeface="Advent Pro"/>
                <a:sym typeface="Advent Pro"/>
              </a:rPr>
              <a:t>inding</a:t>
            </a:r>
            <a:r>
              <a:rPr lang="en" dirty="0">
                <a:solidFill>
                  <a:schemeClr val="dk1"/>
                </a:solidFill>
                <a:latin typeface="Advent Pro"/>
                <a:ea typeface="Advent Pro"/>
                <a:cs typeface="Advent Pro"/>
                <a:sym typeface="Advent Pro"/>
              </a:rPr>
              <a:t> the resources to learn squish and qt</a:t>
            </a:r>
            <a:endParaRPr dirty="0">
              <a:solidFill>
                <a:schemeClr val="dk1"/>
              </a:solidFill>
              <a:latin typeface="Advent Pro"/>
              <a:ea typeface="Advent Pro"/>
              <a:cs typeface="Advent Pro"/>
              <a:sym typeface="Advent Pro"/>
            </a:endParaRPr>
          </a:p>
        </p:txBody>
      </p:sp>
      <p:sp>
        <p:nvSpPr>
          <p:cNvPr id="467" name="Google Shape;467;p51"/>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01</a:t>
            </a:r>
            <a:endParaRPr sz="3500">
              <a:solidFill>
                <a:srgbClr val="FFFFFF"/>
              </a:solidFill>
              <a:latin typeface="Aldrich"/>
              <a:ea typeface="Aldrich"/>
              <a:cs typeface="Aldrich"/>
              <a:sym typeface="Aldrich"/>
            </a:endParaRPr>
          </a:p>
        </p:txBody>
      </p:sp>
      <p:sp>
        <p:nvSpPr>
          <p:cNvPr id="468" name="Google Shape;468;p51"/>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02</a:t>
            </a:r>
            <a:endParaRPr sz="3500">
              <a:solidFill>
                <a:srgbClr val="FFFFFF"/>
              </a:solidFill>
              <a:latin typeface="Aldrich"/>
              <a:ea typeface="Aldrich"/>
              <a:cs typeface="Aldrich"/>
              <a:sym typeface="Aldrich"/>
            </a:endParaRPr>
          </a:p>
        </p:txBody>
      </p:sp>
      <p:sp>
        <p:nvSpPr>
          <p:cNvPr id="469" name="Google Shape;469;p51"/>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03</a:t>
            </a:r>
            <a:endParaRPr sz="3500">
              <a:solidFill>
                <a:srgbClr val="FFFFFF"/>
              </a:solidFill>
              <a:latin typeface="Aldrich"/>
              <a:ea typeface="Aldrich"/>
              <a:cs typeface="Aldrich"/>
              <a:sym typeface="Aldrich"/>
            </a:endParaRPr>
          </a:p>
        </p:txBody>
      </p:sp>
      <p:sp>
        <p:nvSpPr>
          <p:cNvPr id="470" name="Google Shape;470;p51"/>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04</a:t>
            </a:r>
            <a:endParaRPr sz="3500">
              <a:solidFill>
                <a:srgbClr val="FFFFFF"/>
              </a:solidFill>
              <a:latin typeface="Aldrich"/>
              <a:ea typeface="Aldrich"/>
              <a:cs typeface="Aldrich"/>
              <a:sym typeface="Aldrich"/>
            </a:endParaRPr>
          </a:p>
        </p:txBody>
      </p:sp>
      <p:sp>
        <p:nvSpPr>
          <p:cNvPr id="471" name="Google Shape;471;p51"/>
          <p:cNvSpPr txBox="1"/>
          <p:nvPr/>
        </p:nvSpPr>
        <p:spPr>
          <a:xfrm flipH="1">
            <a:off x="691332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05</a:t>
            </a:r>
            <a:endParaRPr sz="3500">
              <a:solidFill>
                <a:srgbClr val="FFFFFF"/>
              </a:solidFill>
              <a:latin typeface="Aldrich"/>
              <a:ea typeface="Aldrich"/>
              <a:cs typeface="Aldrich"/>
              <a:sym typeface="Aldrich"/>
            </a:endParaRPr>
          </a:p>
        </p:txBody>
      </p:sp>
      <p:cxnSp>
        <p:nvCxnSpPr>
          <p:cNvPr id="472" name="Google Shape;472;p51"/>
          <p:cNvCxnSpPr>
            <a:stCxn id="467" idx="1"/>
            <a:endCxn id="468" idx="3"/>
          </p:cNvCxnSpPr>
          <p:nvPr/>
        </p:nvCxnSpPr>
        <p:spPr>
          <a:xfrm>
            <a:off x="2230672" y="2976013"/>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3" name="Google Shape;473;p51"/>
          <p:cNvCxnSpPr>
            <a:stCxn id="468" idx="1"/>
            <a:endCxn id="469"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4" name="Google Shape;474;p51"/>
          <p:cNvCxnSpPr>
            <a:stCxn id="469" idx="1"/>
            <a:endCxn id="470"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5" name="Google Shape;475;p51"/>
          <p:cNvCxnSpPr>
            <a:stCxn id="470" idx="1"/>
            <a:endCxn id="471" idx="3"/>
          </p:cNvCxnSpPr>
          <p:nvPr/>
        </p:nvCxnSpPr>
        <p:spPr>
          <a:xfrm>
            <a:off x="6387509"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6" name="Google Shape;476;p51"/>
          <p:cNvCxnSpPr>
            <a:stCxn id="471"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Results</a:t>
            </a:r>
            <a:endParaRPr dirty="0">
              <a:solidFill>
                <a:schemeClr val="dk1"/>
              </a:solidFill>
            </a:endParaRPr>
          </a:p>
        </p:txBody>
      </p:sp>
      <p:pic>
        <p:nvPicPr>
          <p:cNvPr id="2" name="Picture 1">
            <a:extLst>
              <a:ext uri="{FF2B5EF4-FFF2-40B4-BE49-F238E27FC236}">
                <a16:creationId xmlns:a16="http://schemas.microsoft.com/office/drawing/2014/main" id="{5B8AE6FD-4952-EC5C-95F9-3AB786E1B1D1}"/>
              </a:ext>
            </a:extLst>
          </p:cNvPr>
          <p:cNvPicPr>
            <a:picLocks noChangeAspect="1"/>
          </p:cNvPicPr>
          <p:nvPr/>
        </p:nvPicPr>
        <p:blipFill>
          <a:blip r:embed="rId3"/>
          <a:stretch>
            <a:fillRect/>
          </a:stretch>
        </p:blipFill>
        <p:spPr>
          <a:xfrm>
            <a:off x="819998" y="1060909"/>
            <a:ext cx="7772400" cy="35430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1"/>
          <p:cNvSpPr txBox="1">
            <a:spLocks noGrp="1"/>
          </p:cNvSpPr>
          <p:nvPr>
            <p:ph type="title"/>
          </p:nvPr>
        </p:nvSpPr>
        <p:spPr>
          <a:xfrm>
            <a:off x="1328550" y="1205250"/>
            <a:ext cx="6486900" cy="27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br>
              <a:rPr lang="en" dirty="0"/>
            </a:br>
            <a:r>
              <a:rPr lang="en" dirty="0">
                <a:solidFill>
                  <a:schemeClr val="accent1"/>
                </a:solidFill>
              </a:rPr>
              <a:t>You</a:t>
            </a:r>
            <a:endParaRPr dirty="0">
              <a:solidFill>
                <a:schemeClr val="accent1"/>
              </a:solidFill>
            </a:endParaRPr>
          </a:p>
        </p:txBody>
      </p:sp>
      <p:pic>
        <p:nvPicPr>
          <p:cNvPr id="750" name="Google Shape;750;p61"/>
          <p:cNvPicPr preferRelativeResize="0"/>
          <p:nvPr/>
        </p:nvPicPr>
        <p:blipFill>
          <a:blip r:embed="rId3">
            <a:alphaModFix/>
          </a:blip>
          <a:stretch>
            <a:fillRect/>
          </a:stretch>
        </p:blipFill>
        <p:spPr>
          <a:xfrm>
            <a:off x="-5017423" y="-860590"/>
            <a:ext cx="7657249" cy="8935624"/>
          </a:xfrm>
          <a:prstGeom prst="rect">
            <a:avLst/>
          </a:prstGeom>
          <a:noFill/>
          <a:ln>
            <a:noFill/>
          </a:ln>
        </p:spPr>
      </p:pic>
      <p:pic>
        <p:nvPicPr>
          <p:cNvPr id="751" name="Google Shape;751;p61"/>
          <p:cNvPicPr preferRelativeResize="0"/>
          <p:nvPr/>
        </p:nvPicPr>
        <p:blipFill>
          <a:blip r:embed="rId3">
            <a:alphaModFix/>
          </a:blip>
          <a:stretch>
            <a:fillRect/>
          </a:stretch>
        </p:blipFill>
        <p:spPr>
          <a:xfrm flipH="1">
            <a:off x="6504175" y="-860590"/>
            <a:ext cx="7657249" cy="8935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Definition</a:t>
            </a:r>
            <a:endParaRPr dirty="0">
              <a:solidFill>
                <a:schemeClr val="accent1"/>
              </a:solidFill>
            </a:endParaRPr>
          </a:p>
        </p:txBody>
      </p:sp>
      <p:sp>
        <p:nvSpPr>
          <p:cNvPr id="412" name="Google Shape;412;p47"/>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escribe the task and LLOs</a:t>
            </a:r>
            <a:endParaRPr dirty="0"/>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243078"/>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chemeClr val="accent1"/>
                </a:solidFill>
              </a:rPr>
              <a:t>Gui</a:t>
            </a:r>
            <a:r>
              <a:rPr lang="en" dirty="0">
                <a:solidFill>
                  <a:schemeClr val="accent1"/>
                </a:solidFill>
              </a:rPr>
              <a:t> App </a:t>
            </a:r>
            <a:endParaRPr dirty="0">
              <a:solidFill>
                <a:schemeClr val="accent1"/>
              </a:solidFill>
            </a:endParaRPr>
          </a:p>
        </p:txBody>
      </p:sp>
      <p:sp>
        <p:nvSpPr>
          <p:cNvPr id="415" name="Google Shape;415;p47"/>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 does </a:t>
            </a:r>
            <a:r>
              <a:rPr lang="en" dirty="0" err="1"/>
              <a:t>packgen</a:t>
            </a:r>
            <a:r>
              <a:rPr lang="en" dirty="0"/>
              <a:t> delivers?</a:t>
            </a:r>
            <a:endParaRPr dirty="0"/>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19788"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Testing </a:t>
            </a:r>
            <a:endParaRPr dirty="0">
              <a:solidFill>
                <a:schemeClr val="accent1"/>
              </a:solidFill>
            </a:endParaRPr>
          </a:p>
        </p:txBody>
      </p:sp>
      <p:sp>
        <p:nvSpPr>
          <p:cNvPr id="418" name="Google Shape;418;p47"/>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Squish concepts on test cases</a:t>
            </a:r>
            <a:endParaRPr dirty="0"/>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19788" y="3243076"/>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Journey</a:t>
            </a:r>
            <a:endParaRPr dirty="0">
              <a:solidFill>
                <a:schemeClr val="accent1"/>
              </a:solidFill>
            </a:endParaRPr>
          </a:p>
        </p:txBody>
      </p:sp>
      <p:sp>
        <p:nvSpPr>
          <p:cNvPr id="421" name="Google Shape;421;p47"/>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Burdens and learning journey</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p:nvPr/>
        </p:nvSpPr>
        <p:spPr>
          <a:xfrm>
            <a:off x="3028800" y="315100"/>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1"/>
                </a:solidFill>
              </a:rPr>
              <a:t>Problem</a:t>
            </a:r>
            <a:endParaRPr dirty="0">
              <a:solidFill>
                <a:schemeClr val="accent1"/>
              </a:solidFill>
            </a:endParaRPr>
          </a:p>
        </p:txBody>
      </p:sp>
      <p:sp>
        <p:nvSpPr>
          <p:cNvPr id="444" name="Google Shape;444;p50"/>
          <p:cNvSpPr txBox="1">
            <a:spLocks noGrp="1"/>
          </p:cNvSpPr>
          <p:nvPr>
            <p:ph type="title" idx="2"/>
          </p:nvPr>
        </p:nvSpPr>
        <p:spPr>
          <a:xfrm>
            <a:off x="3056975" y="539500"/>
            <a:ext cx="1812600" cy="171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pic>
        <p:nvPicPr>
          <p:cNvPr id="446" name="Google Shape;446;p50"/>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Definition</a:t>
            </a:r>
            <a:endParaRPr dirty="0"/>
          </a:p>
        </p:txBody>
      </p:sp>
      <p:sp>
        <p:nvSpPr>
          <p:cNvPr id="436" name="Google Shape;436;p4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task should assess the squish testing skills ,building qt </a:t>
            </a:r>
            <a:r>
              <a:rPr lang="en-US" dirty="0" err="1"/>
              <a:t>gui</a:t>
            </a:r>
            <a:r>
              <a:rPr lang="en-US" dirty="0"/>
              <a:t> app I preferred to make it simple as the most work will be done at testing , since this the job </a:t>
            </a:r>
            <a:r>
              <a:rPr lang="en-US" dirty="0" err="1"/>
              <a:t>description,but</a:t>
            </a:r>
            <a:r>
              <a:rPr lang="en-US" dirty="0"/>
              <a:t> Implementing a qt app from scratch enhances the testing skills and give a broad understanding of the qt components</a:t>
            </a:r>
            <a:endParaRPr dirty="0"/>
          </a:p>
        </p:txBody>
      </p:sp>
      <p:pic>
        <p:nvPicPr>
          <p:cNvPr id="437" name="Google Shape;437;p49"/>
          <p:cNvPicPr preferRelativeResize="0">
            <a:picLocks noGrp="1"/>
          </p:cNvPicPr>
          <p:nvPr>
            <p:ph type="pic" idx="2"/>
          </p:nvPr>
        </p:nvPicPr>
        <p:blipFill rotWithShape="1">
          <a:blip r:embed="rId3">
            <a:alphaModFix/>
          </a:blip>
          <a:srcRect l="11066" r="11058"/>
          <a:stretch/>
        </p:blipFill>
        <p:spPr>
          <a:xfrm>
            <a:off x="892413" y="1182600"/>
            <a:ext cx="3245400" cy="2778300"/>
          </a:xfrm>
          <a:prstGeom prst="hexagon">
            <a:avLst>
              <a:gd name="adj" fmla="val 25000"/>
              <a:gd name="vf" fmla="val 115470"/>
            </a:avLst>
          </a:prstGeom>
          <a:ln w="9525" cap="flat" cmpd="sng">
            <a:solidFill>
              <a:schemeClr val="accen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15" name="Google Shape;615;p58"/>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GUI </a:t>
            </a:r>
            <a:r>
              <a:rPr lang="en" dirty="0">
                <a:solidFill>
                  <a:schemeClr val="accent1"/>
                </a:solidFill>
              </a:rPr>
              <a:t>APP</a:t>
            </a:r>
            <a:endParaRPr dirty="0">
              <a:solidFill>
                <a:schemeClr val="accent1"/>
              </a:solidFill>
            </a:endParaRPr>
          </a:p>
        </p:txBody>
      </p:sp>
      <p:sp>
        <p:nvSpPr>
          <p:cNvPr id="616" name="Google Shape;616;p58"/>
          <p:cNvSpPr txBox="1">
            <a:spLocks noGrp="1"/>
          </p:cNvSpPr>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PackGen</a:t>
            </a:r>
            <a:r>
              <a:rPr lang="en-US" dirty="0"/>
              <a:t> is a packet simulation application designed to simulate the sending of packets over a network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947449" y="0"/>
            <a:ext cx="7215007" cy="5143500"/>
          </a:xfrm>
          <a:prstGeom prst="rect">
            <a:avLst/>
          </a:prstGeom>
          <a:noFill/>
          <a:ln>
            <a:noFill/>
          </a:ln>
        </p:spPr>
      </p:pic>
      <p:sp>
        <p:nvSpPr>
          <p:cNvPr id="427" name="Google Shape;427;p48"/>
          <p:cNvSpPr txBox="1">
            <a:spLocks noGrp="1"/>
          </p:cNvSpPr>
          <p:nvPr>
            <p:ph type="title"/>
          </p:nvPr>
        </p:nvSpPr>
        <p:spPr>
          <a:xfrm>
            <a:off x="1856146" y="875656"/>
            <a:ext cx="563250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WHOA!</a:t>
            </a:r>
            <a:endParaRPr dirty="0"/>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pic>
        <p:nvPicPr>
          <p:cNvPr id="3" name="Picture 2">
            <a:extLst>
              <a:ext uri="{FF2B5EF4-FFF2-40B4-BE49-F238E27FC236}">
                <a16:creationId xmlns:a16="http://schemas.microsoft.com/office/drawing/2014/main" id="{3C4EC462-D477-F21C-7DCF-3313963EA7C7}"/>
              </a:ext>
            </a:extLst>
          </p:cNvPr>
          <p:cNvPicPr>
            <a:picLocks noChangeAspect="1"/>
          </p:cNvPicPr>
          <p:nvPr/>
        </p:nvPicPr>
        <p:blipFill>
          <a:blip r:embed="rId5"/>
          <a:stretch>
            <a:fillRect/>
          </a:stretch>
        </p:blipFill>
        <p:spPr>
          <a:xfrm>
            <a:off x="2461645" y="2360220"/>
            <a:ext cx="4175459" cy="27365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 used </a:t>
            </a:r>
            <a:endParaRPr dirty="0"/>
          </a:p>
        </p:txBody>
      </p:sp>
      <p:sp>
        <p:nvSpPr>
          <p:cNvPr id="599" name="Google Shape;599;p57"/>
          <p:cNvSpPr txBox="1">
            <a:spLocks noGrp="1"/>
          </p:cNvSpPr>
          <p:nvPr>
            <p:ph type="subTitle" idx="1"/>
          </p:nvPr>
        </p:nvSpPr>
        <p:spPr>
          <a:xfrm>
            <a:off x="2001589" y="160214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Qpushbuttons</a:t>
            </a:r>
            <a:endParaRPr dirty="0"/>
          </a:p>
        </p:txBody>
      </p:sp>
      <p:sp>
        <p:nvSpPr>
          <p:cNvPr id="601" name="Google Shape;601;p57"/>
          <p:cNvSpPr txBox="1">
            <a:spLocks noGrp="1"/>
          </p:cNvSpPr>
          <p:nvPr>
            <p:ph type="subTitle" idx="3"/>
          </p:nvPr>
        </p:nvSpPr>
        <p:spPr>
          <a:xfrm>
            <a:off x="3485376" y="3087212"/>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QtableWidget</a:t>
            </a:r>
            <a:endParaRPr dirty="0"/>
          </a:p>
        </p:txBody>
      </p:sp>
      <p:sp>
        <p:nvSpPr>
          <p:cNvPr id="602" name="Google Shape;602;p57"/>
          <p:cNvSpPr txBox="1">
            <a:spLocks noGrp="1"/>
          </p:cNvSpPr>
          <p:nvPr>
            <p:ph type="subTitle" idx="4"/>
          </p:nvPr>
        </p:nvSpPr>
        <p:spPr>
          <a:xfrm>
            <a:off x="3485375" y="33931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or showing the send and saved packets</a:t>
            </a:r>
            <a:endParaRPr dirty="0"/>
          </a:p>
        </p:txBody>
      </p:sp>
      <p:sp>
        <p:nvSpPr>
          <p:cNvPr id="603" name="Google Shape;603;p57"/>
          <p:cNvSpPr txBox="1">
            <a:spLocks noGrp="1"/>
          </p:cNvSpPr>
          <p:nvPr>
            <p:ph type="subTitle" idx="5"/>
          </p:nvPr>
        </p:nvSpPr>
        <p:spPr>
          <a:xfrm>
            <a:off x="4971087" y="160214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QLineEdits</a:t>
            </a:r>
            <a:endParaRPr dirty="0"/>
          </a:p>
        </p:txBody>
      </p:sp>
      <p:sp>
        <p:nvSpPr>
          <p:cNvPr id="604" name="Google Shape;604;p57"/>
          <p:cNvSpPr txBox="1">
            <a:spLocks noGrp="1"/>
          </p:cNvSpPr>
          <p:nvPr>
            <p:ph type="subTitle" idx="6"/>
          </p:nvPr>
        </p:nvSpPr>
        <p:spPr>
          <a:xfrm>
            <a:off x="4971087" y="19062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or text input field</a:t>
            </a:r>
            <a:endParaRPr dirty="0"/>
          </a:p>
        </p:txBody>
      </p:sp>
      <p:sp>
        <p:nvSpPr>
          <p:cNvPr id="605" name="Google Shape;605;p57"/>
          <p:cNvSpPr txBox="1">
            <a:spLocks noGrp="1"/>
          </p:cNvSpPr>
          <p:nvPr>
            <p:ph type="subTitle" idx="7"/>
          </p:nvPr>
        </p:nvSpPr>
        <p:spPr>
          <a:xfrm>
            <a:off x="6256587" y="308719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Signals And Slots</a:t>
            </a:r>
            <a:endParaRPr dirty="0"/>
          </a:p>
        </p:txBody>
      </p:sp>
      <p:sp>
        <p:nvSpPr>
          <p:cNvPr id="606" name="Google Shape;606;p57"/>
          <p:cNvSpPr txBox="1">
            <a:spLocks noGrp="1"/>
          </p:cNvSpPr>
          <p:nvPr>
            <p:ph type="subTitle" idx="8"/>
          </p:nvPr>
        </p:nvSpPr>
        <p:spPr>
          <a:xfrm>
            <a:off x="6256587" y="339131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ensure communication between components</a:t>
            </a:r>
            <a:endParaRPr dirty="0"/>
          </a:p>
        </p:txBody>
      </p:sp>
      <p:sp>
        <p:nvSpPr>
          <p:cNvPr id="607" name="Google Shape;607;p57"/>
          <p:cNvSpPr txBox="1">
            <a:spLocks noGrp="1"/>
          </p:cNvSpPr>
          <p:nvPr>
            <p:ph type="subTitle" idx="9"/>
          </p:nvPr>
        </p:nvSpPr>
        <p:spPr>
          <a:xfrm>
            <a:off x="714164" y="3087212"/>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Qcombobox</a:t>
            </a:r>
            <a:endParaRPr dirty="0"/>
          </a:p>
        </p:txBody>
      </p:sp>
      <p:sp>
        <p:nvSpPr>
          <p:cNvPr id="608" name="Google Shape;608;p57"/>
          <p:cNvSpPr txBox="1">
            <a:spLocks noGrp="1"/>
          </p:cNvSpPr>
          <p:nvPr>
            <p:ph type="subTitle" idx="13"/>
          </p:nvPr>
        </p:nvSpPr>
        <p:spPr>
          <a:xfrm>
            <a:off x="714163" y="33931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or type input field</a:t>
            </a:r>
            <a:endParaRPr dirty="0"/>
          </a:p>
        </p:txBody>
      </p:sp>
      <p:sp>
        <p:nvSpPr>
          <p:cNvPr id="3" name="Subtitle 2">
            <a:extLst>
              <a:ext uri="{FF2B5EF4-FFF2-40B4-BE49-F238E27FC236}">
                <a16:creationId xmlns:a16="http://schemas.microsoft.com/office/drawing/2014/main" id="{D1D9B701-A9E1-94DA-8553-C83538534FB5}"/>
              </a:ext>
            </a:extLst>
          </p:cNvPr>
          <p:cNvSpPr>
            <a:spLocks noGrp="1"/>
          </p:cNvSpPr>
          <p:nvPr>
            <p:ph type="subTitle" idx="2"/>
          </p:nvPr>
        </p:nvSpPr>
        <p:spPr/>
        <p:txBody>
          <a:bodyPr/>
          <a:lstStyle/>
          <a:p>
            <a:r>
              <a:rPr lang="en-US" dirty="0"/>
              <a:t>S</a:t>
            </a:r>
            <a:r>
              <a:rPr lang="en-EG" dirty="0"/>
              <a:t>ave and debuttonslete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2"/>
          <p:cNvSpPr/>
          <p:nvPr/>
        </p:nvSpPr>
        <p:spPr>
          <a:xfrm>
            <a:off x="5958425" y="122772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txBox="1">
            <a:spLocks noGrp="1"/>
          </p:cNvSpPr>
          <p:nvPr>
            <p:ph type="title" idx="2"/>
          </p:nvPr>
        </p:nvSpPr>
        <p:spPr>
          <a:xfrm>
            <a:off x="6050550" y="1452125"/>
            <a:ext cx="20553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58" name="Google Shape;758;p62"/>
          <p:cNvSpPr txBox="1">
            <a:spLocks noGrp="1"/>
          </p:cNvSpPr>
          <p:nvPr>
            <p:ph type="title"/>
          </p:nvPr>
        </p:nvSpPr>
        <p:spPr>
          <a:xfrm>
            <a:off x="1151550" y="1452113"/>
            <a:ext cx="48393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Testing</a:t>
            </a:r>
            <a:endParaRPr dirty="0">
              <a:solidFill>
                <a:schemeClr val="accent1"/>
              </a:solidFill>
            </a:endParaRPr>
          </a:p>
        </p:txBody>
      </p:sp>
      <p:sp>
        <p:nvSpPr>
          <p:cNvPr id="759" name="Google Shape;759;p62"/>
          <p:cNvSpPr txBox="1">
            <a:spLocks noGrp="1"/>
          </p:cNvSpPr>
          <p:nvPr>
            <p:ph type="subTitle" idx="1"/>
          </p:nvPr>
        </p:nvSpPr>
        <p:spPr>
          <a:xfrm>
            <a:off x="1151550" y="2937650"/>
            <a:ext cx="4839300" cy="42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Squish and </a:t>
            </a:r>
            <a:r>
              <a:rPr lang="en" dirty="0" err="1"/>
              <a:t>testsuites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p:nvPr/>
        </p:nvSpPr>
        <p:spPr>
          <a:xfrm>
            <a:off x="125382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3865588" y="10357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649997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Plan</a:t>
            </a:r>
            <a:endParaRPr dirty="0"/>
          </a:p>
        </p:txBody>
      </p:sp>
      <p:sp>
        <p:nvSpPr>
          <p:cNvPr id="528" name="Google Shape;528;p55"/>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GUI Validation</a:t>
            </a:r>
            <a:endParaRPr dirty="0"/>
          </a:p>
        </p:txBody>
      </p:sp>
      <p:sp>
        <p:nvSpPr>
          <p:cNvPr id="529" name="Google Shape;529;p55"/>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Used Verification types for testing several </a:t>
            </a:r>
            <a:r>
              <a:rPr lang="en" dirty="0" err="1"/>
              <a:t>ui</a:t>
            </a:r>
            <a:r>
              <a:rPr lang="en" dirty="0"/>
              <a:t> components </a:t>
            </a:r>
            <a:endParaRPr dirty="0"/>
          </a:p>
        </p:txBody>
      </p:sp>
      <p:sp>
        <p:nvSpPr>
          <p:cNvPr id="530" name="Google Shape;530;p55"/>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BDD</a:t>
            </a:r>
            <a:endParaRPr dirty="0"/>
          </a:p>
        </p:txBody>
      </p:sp>
      <p:sp>
        <p:nvSpPr>
          <p:cNvPr id="531" name="Google Shape;531;p55"/>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Made scenarios and feature files to ensure functionalities are working</a:t>
            </a:r>
            <a:endParaRPr dirty="0"/>
          </a:p>
        </p:txBody>
      </p:sp>
      <p:sp>
        <p:nvSpPr>
          <p:cNvPr id="532" name="Google Shape;532;p55"/>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Driven Test</a:t>
            </a:r>
            <a:endParaRPr dirty="0"/>
          </a:p>
        </p:txBody>
      </p:sp>
      <p:sp>
        <p:nvSpPr>
          <p:cNvPr id="533" name="Google Shape;533;p55"/>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err="1"/>
              <a:t>ransformed</a:t>
            </a:r>
            <a:r>
              <a:rPr lang="en" dirty="0"/>
              <a:t> normal test script to data driven test using test data</a:t>
            </a:r>
            <a:endParaRPr dirty="0"/>
          </a:p>
        </p:txBody>
      </p:sp>
      <p:grpSp>
        <p:nvGrpSpPr>
          <p:cNvPr id="534" name="Google Shape;534;p55"/>
          <p:cNvGrpSpPr/>
          <p:nvPr/>
        </p:nvGrpSpPr>
        <p:grpSpPr>
          <a:xfrm>
            <a:off x="7012854" y="2148606"/>
            <a:ext cx="364436" cy="364174"/>
            <a:chOff x="1749879" y="1970906"/>
            <a:chExt cx="364436" cy="364174"/>
          </a:xfrm>
        </p:grpSpPr>
        <p:sp>
          <p:nvSpPr>
            <p:cNvPr id="535" name="Google Shape;535;p55"/>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rgbClr val="D1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5"/>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5"/>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5"/>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5"/>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5"/>
          <p:cNvGrpSpPr/>
          <p:nvPr/>
        </p:nvGrpSpPr>
        <p:grpSpPr>
          <a:xfrm>
            <a:off x="1766688" y="2175827"/>
            <a:ext cx="364451" cy="309701"/>
            <a:chOff x="2659157" y="2017412"/>
            <a:chExt cx="319190" cy="271240"/>
          </a:xfrm>
        </p:grpSpPr>
        <p:sp>
          <p:nvSpPr>
            <p:cNvPr id="550" name="Google Shape;550;p55"/>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5"/>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5"/>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5"/>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5"/>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5"/>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5"/>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5"/>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5"/>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5"/>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5"/>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5"/>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5"/>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5"/>
          <p:cNvGrpSpPr/>
          <p:nvPr/>
        </p:nvGrpSpPr>
        <p:grpSpPr>
          <a:xfrm>
            <a:off x="4371582" y="1597924"/>
            <a:ext cx="378249" cy="265909"/>
            <a:chOff x="3954432" y="2942999"/>
            <a:chExt cx="378249" cy="265909"/>
          </a:xfrm>
        </p:grpSpPr>
        <p:sp>
          <p:nvSpPr>
            <p:cNvPr id="577" name="Google Shape;577;p55"/>
            <p:cNvSpPr/>
            <p:nvPr/>
          </p:nvSpPr>
          <p:spPr>
            <a:xfrm>
              <a:off x="3954432" y="2981207"/>
              <a:ext cx="378249" cy="227700"/>
            </a:xfrm>
            <a:custGeom>
              <a:avLst/>
              <a:gdLst/>
              <a:ahLst/>
              <a:cxnLst/>
              <a:rect l="l" t="t" r="r" b="b"/>
              <a:pathLst>
                <a:path w="14404" h="8671" extrusionOk="0">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3954432" y="2980944"/>
              <a:ext cx="208111" cy="227727"/>
            </a:xfrm>
            <a:custGeom>
              <a:avLst/>
              <a:gdLst/>
              <a:ahLst/>
              <a:cxnLst/>
              <a:rect l="l" t="t" r="r" b="b"/>
              <a:pathLst>
                <a:path w="7925" h="8672" extrusionOk="0">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a:off x="4034604" y="3013270"/>
              <a:ext cx="190516" cy="163232"/>
            </a:xfrm>
            <a:custGeom>
              <a:avLst/>
              <a:gdLst/>
              <a:ahLst/>
              <a:cxnLst/>
              <a:rect l="l" t="t" r="r" b="b"/>
              <a:pathLst>
                <a:path w="7255" h="6216" extrusionOk="0">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4062256" y="3013349"/>
              <a:ext cx="96768" cy="163101"/>
            </a:xfrm>
            <a:custGeom>
              <a:avLst/>
              <a:gdLst/>
              <a:ahLst/>
              <a:cxnLst/>
              <a:rect l="l" t="t" r="r" b="b"/>
              <a:pathLst>
                <a:path w="3685" h="6211" extrusionOk="0">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506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4088647" y="3053763"/>
              <a:ext cx="96007" cy="82273"/>
            </a:xfrm>
            <a:custGeom>
              <a:avLst/>
              <a:gdLst/>
              <a:ahLst/>
              <a:cxnLst/>
              <a:rect l="l" t="t" r="r" b="b"/>
              <a:pathLst>
                <a:path w="3656" h="3133" extrusionOk="0">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rgbClr val="455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5"/>
            <p:cNvSpPr/>
            <p:nvPr/>
          </p:nvSpPr>
          <p:spPr>
            <a:xfrm>
              <a:off x="4102696" y="3053868"/>
              <a:ext cx="57089" cy="82246"/>
            </a:xfrm>
            <a:custGeom>
              <a:avLst/>
              <a:gdLst/>
              <a:ahLst/>
              <a:cxnLst/>
              <a:rect l="l" t="t" r="r" b="b"/>
              <a:pathLst>
                <a:path w="2174" h="3132" extrusionOk="0">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5"/>
            <p:cNvSpPr/>
            <p:nvPr/>
          </p:nvSpPr>
          <p:spPr>
            <a:xfrm>
              <a:off x="4260807" y="2996411"/>
              <a:ext cx="38051" cy="26207"/>
            </a:xfrm>
            <a:custGeom>
              <a:avLst/>
              <a:gdLst/>
              <a:ahLst/>
              <a:cxnLst/>
              <a:rect l="l" t="t" r="r" b="b"/>
              <a:pathLst>
                <a:path w="1449" h="998" extrusionOk="0">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4020528" y="2942999"/>
              <a:ext cx="229381" cy="58323"/>
            </a:xfrm>
            <a:custGeom>
              <a:avLst/>
              <a:gdLst/>
              <a:ahLst/>
              <a:cxnLst/>
              <a:rect l="l" t="t" r="r" b="b"/>
              <a:pathLst>
                <a:path w="8735" h="2221" extrusionOk="0">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5"/>
            <p:cNvSpPr/>
            <p:nvPr/>
          </p:nvSpPr>
          <p:spPr>
            <a:xfrm>
              <a:off x="4153719" y="3056337"/>
              <a:ext cx="33193" cy="28440"/>
            </a:xfrm>
            <a:custGeom>
              <a:avLst/>
              <a:gdLst/>
              <a:ahLst/>
              <a:cxnLst/>
              <a:rect l="l" t="t" r="r" b="b"/>
              <a:pathLst>
                <a:path w="1264" h="1083" extrusionOk="0">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524</Words>
  <Application>Microsoft Macintosh PowerPoint</Application>
  <PresentationFormat>On-screen Show (16:9)</PresentationFormat>
  <Paragraphs>84</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Abhaya Libre</vt:lpstr>
      <vt:lpstr>Advent Pro</vt:lpstr>
      <vt:lpstr>Advent Pro Medium</vt:lpstr>
      <vt:lpstr>Aldrich</vt:lpstr>
      <vt:lpstr>Arial</vt:lpstr>
      <vt:lpstr>Chivo</vt:lpstr>
      <vt:lpstr>Montserrat</vt:lpstr>
      <vt:lpstr>Roboto Condensed Light</vt:lpstr>
      <vt:lpstr>Titillium Web</vt:lpstr>
      <vt:lpstr>Software Testing Company by Slidesgo</vt:lpstr>
      <vt:lpstr>PackGen SeifAllah Kishtah</vt:lpstr>
      <vt:lpstr>TABLE OF CONTENTS</vt:lpstr>
      <vt:lpstr>Problem</vt:lpstr>
      <vt:lpstr>Definition</vt:lpstr>
      <vt:lpstr>02</vt:lpstr>
      <vt:lpstr>WHOA!</vt:lpstr>
      <vt:lpstr>Components used </vt:lpstr>
      <vt:lpstr>03</vt:lpstr>
      <vt:lpstr>Test Plan</vt:lpstr>
      <vt:lpstr>Verification Types</vt:lpstr>
      <vt:lpstr>Concepts used </vt:lpstr>
      <vt:lpstr>Behavioral Driven development</vt:lpstr>
      <vt:lpstr>BDD</vt:lpstr>
      <vt:lpstr>DDT</vt:lpstr>
      <vt:lpstr> Journey</vt:lpstr>
      <vt:lpstr>Certificates</vt:lpstr>
      <vt:lpstr>Burdens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PackGen </dc:title>
  <cp:lastModifiedBy>SeifAllah Mohamed Kishtah</cp:lastModifiedBy>
  <cp:revision>3</cp:revision>
  <dcterms:modified xsi:type="dcterms:W3CDTF">2025-01-17T21:27:58Z</dcterms:modified>
</cp:coreProperties>
</file>